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</p:sldIdLst>
  <p:sldSz cx="12192000" cy="6858000"/>
  <p:notesSz cx="10018713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4952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FC083CBF-D4B0-4DB3-94FC-33918FD3F4D2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4952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C85A7C7F-040E-4748-9494-9B5D39830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844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60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72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1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22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3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54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08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82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38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35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19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3F12-3F02-4703-9EA6-917A24CF553F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C6EF-4B1B-4074-82C5-A3CC8B1DA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68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52257" y="3229986"/>
            <a:ext cx="8077200" cy="3891249"/>
            <a:chOff x="2617838" y="2743200"/>
            <a:chExt cx="7565254" cy="386541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194" y="3479363"/>
              <a:ext cx="1996042" cy="2485276"/>
            </a:xfrm>
            <a:prstGeom prst="rect">
              <a:avLst/>
            </a:prstGeom>
          </p:spPr>
        </p:pic>
        <p:sp>
          <p:nvSpPr>
            <p:cNvPr id="8" name="ドーナツ 7"/>
            <p:cNvSpPr/>
            <p:nvPr/>
          </p:nvSpPr>
          <p:spPr>
            <a:xfrm>
              <a:off x="2617838" y="3469105"/>
              <a:ext cx="2345430" cy="2432932"/>
            </a:xfrm>
            <a:prstGeom prst="donut">
              <a:avLst>
                <a:gd name="adj" fmla="val 1653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乗算 8"/>
            <p:cNvSpPr/>
            <p:nvPr/>
          </p:nvSpPr>
          <p:spPr>
            <a:xfrm>
              <a:off x="6483927" y="2743200"/>
              <a:ext cx="3699165" cy="3865418"/>
            </a:xfrm>
            <a:prstGeom prst="mathMultiply">
              <a:avLst>
                <a:gd name="adj1" fmla="val 1106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46365" y="983676"/>
            <a:ext cx="11513126" cy="2798619"/>
            <a:chOff x="346365" y="858981"/>
            <a:chExt cx="9601200" cy="2798619"/>
          </a:xfrm>
        </p:grpSpPr>
        <p:sp>
          <p:nvSpPr>
            <p:cNvPr id="2" name="横巻き 1"/>
            <p:cNvSpPr/>
            <p:nvPr/>
          </p:nvSpPr>
          <p:spPr>
            <a:xfrm>
              <a:off x="346365" y="858981"/>
              <a:ext cx="9601200" cy="2798619"/>
            </a:xfrm>
            <a:prstGeom prst="horizontalScroll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Ｑ１　せきやくしゃみをしている人は，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みんな新型コロナウイルスに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感染して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いる？　</a:t>
              </a:r>
              <a:r>
                <a:rPr kumimoji="1" lang="ja-JP" altLang="en-US" dirty="0" smtClean="0"/>
                <a:t>Ｑ</a:t>
              </a:r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3761" y="1293658"/>
              <a:ext cx="1670103" cy="1939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895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46365" y="1676401"/>
            <a:ext cx="11513126" cy="5181599"/>
            <a:chOff x="346365" y="1676401"/>
            <a:chExt cx="11513126" cy="518159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42" y="4145542"/>
              <a:ext cx="2582449" cy="2712458"/>
            </a:xfrm>
            <a:prstGeom prst="rect">
              <a:avLst/>
            </a:prstGeom>
          </p:spPr>
        </p:pic>
        <p:sp>
          <p:nvSpPr>
            <p:cNvPr id="3" name="角丸四角形吹き出し 2"/>
            <p:cNvSpPr/>
            <p:nvPr/>
          </p:nvSpPr>
          <p:spPr>
            <a:xfrm>
              <a:off x="346365" y="1676401"/>
              <a:ext cx="8930678" cy="3934691"/>
            </a:xfrm>
            <a:prstGeom prst="wedgeRoundRectCallout">
              <a:avLst>
                <a:gd name="adj1" fmla="val 59185"/>
                <a:gd name="adj2" fmla="val 33506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せきやくしゃみをしているだけでは，新型コロナウイルス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に感染して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いるかどうかはわかりません。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だから，</a:t>
              </a:r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せきをした友達を</a:t>
              </a:r>
              <a:endParaRPr kumimoji="1" lang="en-US" altLang="ja-JP" sz="4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「コロナだ」などと決めつけたり，からかったりしてはいけません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endParaRPr kumimoji="1" lang="ja-JP" altLang="en-US" sz="4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" name="横巻き 7"/>
          <p:cNvSpPr/>
          <p:nvPr/>
        </p:nvSpPr>
        <p:spPr>
          <a:xfrm>
            <a:off x="3477500" y="789714"/>
            <a:ext cx="5209309" cy="831271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endParaRPr kumimoji="1"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18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52257" y="3229986"/>
            <a:ext cx="8077200" cy="3891249"/>
            <a:chOff x="2617838" y="2743200"/>
            <a:chExt cx="7565254" cy="386541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194" y="3479363"/>
              <a:ext cx="1996042" cy="2485276"/>
            </a:xfrm>
            <a:prstGeom prst="rect">
              <a:avLst/>
            </a:prstGeom>
          </p:spPr>
        </p:pic>
        <p:sp>
          <p:nvSpPr>
            <p:cNvPr id="8" name="ドーナツ 7"/>
            <p:cNvSpPr/>
            <p:nvPr/>
          </p:nvSpPr>
          <p:spPr>
            <a:xfrm>
              <a:off x="2617838" y="3469105"/>
              <a:ext cx="2345430" cy="2432932"/>
            </a:xfrm>
            <a:prstGeom prst="donut">
              <a:avLst>
                <a:gd name="adj" fmla="val 1653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乗算 8"/>
            <p:cNvSpPr/>
            <p:nvPr/>
          </p:nvSpPr>
          <p:spPr>
            <a:xfrm>
              <a:off x="6483927" y="2743200"/>
              <a:ext cx="3699165" cy="3865418"/>
            </a:xfrm>
            <a:prstGeom prst="mathMultiply">
              <a:avLst>
                <a:gd name="adj1" fmla="val 1106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46364" y="983676"/>
            <a:ext cx="11497233" cy="2798619"/>
            <a:chOff x="346365" y="858981"/>
            <a:chExt cx="9601200" cy="2798619"/>
          </a:xfrm>
        </p:grpSpPr>
        <p:sp>
          <p:nvSpPr>
            <p:cNvPr id="2" name="横巻き 1"/>
            <p:cNvSpPr/>
            <p:nvPr/>
          </p:nvSpPr>
          <p:spPr>
            <a:xfrm>
              <a:off x="346365" y="858981"/>
              <a:ext cx="9601200" cy="2798619"/>
            </a:xfrm>
            <a:prstGeom prst="horizontalScroll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Ｑ２　新型コロナウイルスは，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だれ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でも感染して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しまう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可能性がある？　</a:t>
              </a:r>
              <a:r>
                <a:rPr kumimoji="1" lang="ja-JP" altLang="en-US" dirty="0" smtClean="0"/>
                <a:t>Ｑ</a:t>
              </a:r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050" y="1265660"/>
              <a:ext cx="1813804" cy="198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36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46365" y="1676401"/>
            <a:ext cx="11513126" cy="5181599"/>
            <a:chOff x="346365" y="1676401"/>
            <a:chExt cx="11513126" cy="5181599"/>
          </a:xfrm>
        </p:grpSpPr>
        <p:sp>
          <p:nvSpPr>
            <p:cNvPr id="3" name="角丸四角形吹き出し 2"/>
            <p:cNvSpPr/>
            <p:nvPr/>
          </p:nvSpPr>
          <p:spPr>
            <a:xfrm>
              <a:off x="346365" y="1676401"/>
              <a:ext cx="9426285" cy="4438649"/>
            </a:xfrm>
            <a:prstGeom prst="wedgeRoundRectCallout">
              <a:avLst>
                <a:gd name="adj1" fmla="val 55074"/>
                <a:gd name="adj2" fmla="val 33184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新型コロナウイルスは，かぜや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インフルエンザと同じで，飛まつや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接触でうつる感染症です。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だれでも感染する</a:t>
              </a:r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可能性</a:t>
              </a:r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があります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。感染した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人が特別な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ので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はありません。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みん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なで予防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しましょう。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42" y="4145542"/>
              <a:ext cx="2582449" cy="2712458"/>
            </a:xfrm>
            <a:prstGeom prst="rect">
              <a:avLst/>
            </a:prstGeom>
          </p:spPr>
        </p:pic>
      </p:grpSp>
      <p:sp>
        <p:nvSpPr>
          <p:cNvPr id="8" name="横巻き 7"/>
          <p:cNvSpPr/>
          <p:nvPr/>
        </p:nvSpPr>
        <p:spPr>
          <a:xfrm>
            <a:off x="3477500" y="789714"/>
            <a:ext cx="5209309" cy="831271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</a:t>
            </a:r>
            <a:endParaRPr kumimoji="1"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610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52257" y="3229986"/>
            <a:ext cx="8077200" cy="3891249"/>
            <a:chOff x="2617838" y="2743200"/>
            <a:chExt cx="7565254" cy="386541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5194" y="3479363"/>
              <a:ext cx="1996042" cy="2485276"/>
            </a:xfrm>
            <a:prstGeom prst="rect">
              <a:avLst/>
            </a:prstGeom>
          </p:spPr>
        </p:pic>
        <p:sp>
          <p:nvSpPr>
            <p:cNvPr id="8" name="ドーナツ 7"/>
            <p:cNvSpPr/>
            <p:nvPr/>
          </p:nvSpPr>
          <p:spPr>
            <a:xfrm>
              <a:off x="2617838" y="3469105"/>
              <a:ext cx="2345430" cy="2432932"/>
            </a:xfrm>
            <a:prstGeom prst="donut">
              <a:avLst>
                <a:gd name="adj" fmla="val 1653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乗算 8"/>
            <p:cNvSpPr/>
            <p:nvPr/>
          </p:nvSpPr>
          <p:spPr>
            <a:xfrm>
              <a:off x="6483927" y="2743200"/>
              <a:ext cx="3699165" cy="3865418"/>
            </a:xfrm>
            <a:prstGeom prst="mathMultiply">
              <a:avLst>
                <a:gd name="adj1" fmla="val 1106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46365" y="983676"/>
            <a:ext cx="11513126" cy="2798619"/>
            <a:chOff x="346365" y="858981"/>
            <a:chExt cx="9601200" cy="2798619"/>
          </a:xfrm>
        </p:grpSpPr>
        <p:sp>
          <p:nvSpPr>
            <p:cNvPr id="2" name="横巻き 1"/>
            <p:cNvSpPr/>
            <p:nvPr/>
          </p:nvSpPr>
          <p:spPr>
            <a:xfrm>
              <a:off x="346365" y="858981"/>
              <a:ext cx="9601200" cy="2798619"/>
            </a:xfrm>
            <a:prstGeom prst="horizontalScroll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Ｑ３　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くしゃみが出そうになったので，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服のそでで口と鼻をおおって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くしゃみをした。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dirty="0" smtClean="0"/>
                <a:t>Ｑ</a:t>
              </a:r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2358" y="1293658"/>
              <a:ext cx="1344808" cy="1939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770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46365" y="1676400"/>
            <a:ext cx="11513126" cy="5181600"/>
            <a:chOff x="346365" y="1676400"/>
            <a:chExt cx="11513126" cy="5181600"/>
          </a:xfrm>
        </p:grpSpPr>
        <p:sp>
          <p:nvSpPr>
            <p:cNvPr id="3" name="角丸四角形吹き出し 2"/>
            <p:cNvSpPr/>
            <p:nvPr/>
          </p:nvSpPr>
          <p:spPr>
            <a:xfrm>
              <a:off x="346365" y="1676400"/>
              <a:ext cx="9434943" cy="4405745"/>
            </a:xfrm>
            <a:prstGeom prst="wedgeRoundRectCallout">
              <a:avLst>
                <a:gd name="adj1" fmla="val 55074"/>
                <a:gd name="adj2" fmla="val 33184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すばらしいです。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せきやくしゃみが出そうになったら，手を当てるのではなく，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服のそでやティッシュペーパーで</a:t>
              </a:r>
              <a:endParaRPr kumimoji="1" lang="en-US" altLang="ja-JP" sz="4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口と鼻をおおいます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みんなでやってみましょう。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42" y="4145542"/>
              <a:ext cx="2582449" cy="2712458"/>
            </a:xfrm>
            <a:prstGeom prst="rect">
              <a:avLst/>
            </a:prstGeom>
          </p:spPr>
        </p:pic>
      </p:grpSp>
      <p:sp>
        <p:nvSpPr>
          <p:cNvPr id="8" name="横巻き 7"/>
          <p:cNvSpPr/>
          <p:nvPr/>
        </p:nvSpPr>
        <p:spPr>
          <a:xfrm>
            <a:off x="3477500" y="789714"/>
            <a:ext cx="5209309" cy="831271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答え</a:t>
            </a:r>
            <a:r>
              <a:rPr kumimoji="1" lang="en-US" altLang="ja-JP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みんなでチャレンジ！＜○</a:t>
            </a:r>
            <a:r>
              <a:rPr kumimoji="1"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クイズ＞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229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みんなで考えてみよう！</a:t>
            </a:r>
            <a:endParaRPr kumimoji="1" lang="ja-JP" altLang="en-US" sz="4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46365" y="886691"/>
            <a:ext cx="11513126" cy="2798619"/>
            <a:chOff x="346365" y="858981"/>
            <a:chExt cx="9601200" cy="2798619"/>
          </a:xfrm>
        </p:grpSpPr>
        <p:sp>
          <p:nvSpPr>
            <p:cNvPr id="2" name="横巻き 1"/>
            <p:cNvSpPr/>
            <p:nvPr/>
          </p:nvSpPr>
          <p:spPr>
            <a:xfrm>
              <a:off x="346365" y="858981"/>
              <a:ext cx="9601200" cy="2798619"/>
            </a:xfrm>
            <a:prstGeom prst="horizontalScroll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Ｑ４　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集団発生を防ぐために，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どのような工夫をすると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よいだろうか？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dirty="0" smtClean="0"/>
                <a:t>Ｑ</a:t>
              </a:r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5518" y="1434910"/>
              <a:ext cx="2551017" cy="1670381"/>
            </a:xfrm>
            <a:prstGeom prst="rect">
              <a:avLst/>
            </a:prstGeom>
          </p:spPr>
        </p:pic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5" y="3465513"/>
            <a:ext cx="8603674" cy="329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6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46364" y="1063122"/>
            <a:ext cx="11513127" cy="5794878"/>
            <a:chOff x="346364" y="1063122"/>
            <a:chExt cx="11513127" cy="5794878"/>
          </a:xfrm>
        </p:grpSpPr>
        <p:sp>
          <p:nvSpPr>
            <p:cNvPr id="3" name="角丸四角形吹き出し 2"/>
            <p:cNvSpPr/>
            <p:nvPr/>
          </p:nvSpPr>
          <p:spPr>
            <a:xfrm>
              <a:off x="346364" y="1063122"/>
              <a:ext cx="9426285" cy="5171424"/>
            </a:xfrm>
            <a:prstGeom prst="wedgeRoundRectCallout">
              <a:avLst>
                <a:gd name="adj1" fmla="val 55368"/>
                <a:gd name="adj2" fmla="val 33363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集団発生の危険を減らすため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に，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３つの条件がそろわないようにする</a:t>
              </a:r>
              <a:endParaRPr kumimoji="1" lang="en-US" altLang="ja-JP" sz="4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ことが大切です。</a:t>
              </a:r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こまめな換気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マスクの着用</a:t>
              </a:r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，</a:t>
              </a:r>
              <a:r>
                <a:rPr kumimoji="1" lang="ja-JP" altLang="en-US" sz="4000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少し離れて会話をする</a:t>
              </a:r>
              <a:endParaRPr kumimoji="1" lang="en-US" altLang="ja-JP" sz="40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など，できる工夫を実行しましょう。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そして，みんなで元気に楽しく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4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生活できるとよいですね。</a:t>
              </a:r>
              <a:endParaRPr kumimoji="1" lang="en-US" altLang="ja-JP" sz="4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42" y="4145542"/>
              <a:ext cx="2582449" cy="2712458"/>
            </a:xfrm>
            <a:prstGeom prst="rect">
              <a:avLst/>
            </a:prstGeom>
          </p:spPr>
        </p:pic>
      </p:grpSp>
      <p:sp>
        <p:nvSpPr>
          <p:cNvPr id="9" name="正方形/長方形 8"/>
          <p:cNvSpPr/>
          <p:nvPr/>
        </p:nvSpPr>
        <p:spPr>
          <a:xfrm>
            <a:off x="346364" y="110836"/>
            <a:ext cx="11513127" cy="6511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みんなで考えてみよう！</a:t>
            </a:r>
            <a:endParaRPr kumimoji="1" lang="ja-JP" altLang="en-US" sz="4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652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254</Words>
  <Application>Microsoft Office PowerPoint</Application>
  <PresentationFormat>ワイド画面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shicen_28</dc:creator>
  <cp:lastModifiedBy>shicen_28</cp:lastModifiedBy>
  <cp:revision>28</cp:revision>
  <cp:lastPrinted>2020-03-26T04:57:00Z</cp:lastPrinted>
  <dcterms:created xsi:type="dcterms:W3CDTF">2020-03-25T05:11:30Z</dcterms:created>
  <dcterms:modified xsi:type="dcterms:W3CDTF">2020-03-26T05:33:32Z</dcterms:modified>
</cp:coreProperties>
</file>