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6" r:id="rId9"/>
  </p:sldIdLst>
  <p:sldSz cx="12192000" cy="6858000"/>
  <p:notesSz cx="10018713" cy="68881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696" y="7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1443" cy="34560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74952" y="0"/>
            <a:ext cx="4341443" cy="34560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FC083CBF-D4B0-4DB3-94FC-33918FD3F4D2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542560"/>
            <a:ext cx="4341443" cy="345603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74952" y="6542560"/>
            <a:ext cx="4341443" cy="345603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C85A7C7F-040E-4748-9494-9B5D39830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844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F12-3F02-4703-9EA6-917A24CF553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C6EF-4B1B-4074-82C5-A3CC8B1DA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860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F12-3F02-4703-9EA6-917A24CF553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C6EF-4B1B-4074-82C5-A3CC8B1DA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725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F12-3F02-4703-9EA6-917A24CF553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C6EF-4B1B-4074-82C5-A3CC8B1DA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818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F12-3F02-4703-9EA6-917A24CF553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C6EF-4B1B-4074-82C5-A3CC8B1DA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22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F12-3F02-4703-9EA6-917A24CF553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C6EF-4B1B-4074-82C5-A3CC8B1DA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35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F12-3F02-4703-9EA6-917A24CF553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C6EF-4B1B-4074-82C5-A3CC8B1DA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054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F12-3F02-4703-9EA6-917A24CF553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C6EF-4B1B-4074-82C5-A3CC8B1DA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089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F12-3F02-4703-9EA6-917A24CF553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C6EF-4B1B-4074-82C5-A3CC8B1DA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82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F12-3F02-4703-9EA6-917A24CF553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C6EF-4B1B-4074-82C5-A3CC8B1DA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38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F12-3F02-4703-9EA6-917A24CF553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C6EF-4B1B-4074-82C5-A3CC8B1DA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357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F12-3F02-4703-9EA6-917A24CF553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C6EF-4B1B-4074-82C5-A3CC8B1DA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19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93F12-3F02-4703-9EA6-917A24CF553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EC6EF-4B1B-4074-82C5-A3CC8B1DA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687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46364" y="110836"/>
            <a:ext cx="11513127" cy="6511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みんなでチャレンジ！＜○</a:t>
            </a:r>
            <a:r>
              <a:rPr kumimoji="1"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</a:t>
            </a:r>
            <a:r>
              <a:rPr kumimoji="1"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クイズ＞</a:t>
            </a:r>
            <a:endParaRPr kumimoji="1"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2452257" y="3229986"/>
            <a:ext cx="8077200" cy="3891249"/>
            <a:chOff x="2617838" y="2743200"/>
            <a:chExt cx="7565254" cy="3865418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5194" y="3479363"/>
              <a:ext cx="1996042" cy="2485276"/>
            </a:xfrm>
            <a:prstGeom prst="rect">
              <a:avLst/>
            </a:prstGeom>
          </p:spPr>
        </p:pic>
        <p:sp>
          <p:nvSpPr>
            <p:cNvPr id="8" name="ドーナツ 7"/>
            <p:cNvSpPr/>
            <p:nvPr/>
          </p:nvSpPr>
          <p:spPr>
            <a:xfrm>
              <a:off x="2617838" y="3469105"/>
              <a:ext cx="2345430" cy="2432932"/>
            </a:xfrm>
            <a:prstGeom prst="donut">
              <a:avLst>
                <a:gd name="adj" fmla="val 1653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乗算 8"/>
            <p:cNvSpPr/>
            <p:nvPr/>
          </p:nvSpPr>
          <p:spPr>
            <a:xfrm>
              <a:off x="6483927" y="2743200"/>
              <a:ext cx="3699165" cy="3865418"/>
            </a:xfrm>
            <a:prstGeom prst="mathMultiply">
              <a:avLst>
                <a:gd name="adj1" fmla="val 11063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346365" y="983676"/>
            <a:ext cx="11513126" cy="2798619"/>
            <a:chOff x="346365" y="858981"/>
            <a:chExt cx="9601200" cy="2798619"/>
          </a:xfrm>
        </p:grpSpPr>
        <p:sp>
          <p:nvSpPr>
            <p:cNvPr id="2" name="横巻き 1"/>
            <p:cNvSpPr/>
            <p:nvPr/>
          </p:nvSpPr>
          <p:spPr>
            <a:xfrm>
              <a:off x="346365" y="858981"/>
              <a:ext cx="9601200" cy="2798619"/>
            </a:xfrm>
            <a:prstGeom prst="horizontalScroll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Ｑ１　せきやくしゃみをしている人は，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みんな新型コロナウイルスに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感せんしている？　</a:t>
              </a:r>
              <a:r>
                <a:rPr kumimoji="1" lang="ja-JP" altLang="en-US" dirty="0" smtClean="0"/>
                <a:t>Ｑ</a:t>
              </a:r>
              <a:endParaRPr kumimoji="1" lang="ja-JP" altLang="en-US" dirty="0"/>
            </a:p>
          </p:txBody>
        </p:sp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33761" y="1293658"/>
              <a:ext cx="1670103" cy="19392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3895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346365" y="1676401"/>
            <a:ext cx="11513126" cy="5181599"/>
            <a:chOff x="346365" y="1676401"/>
            <a:chExt cx="11513126" cy="5181599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7042" y="4145542"/>
              <a:ext cx="2582449" cy="2712458"/>
            </a:xfrm>
            <a:prstGeom prst="rect">
              <a:avLst/>
            </a:prstGeom>
          </p:spPr>
        </p:pic>
        <p:sp>
          <p:nvSpPr>
            <p:cNvPr id="3" name="角丸四角形吹き出し 2"/>
            <p:cNvSpPr/>
            <p:nvPr/>
          </p:nvSpPr>
          <p:spPr>
            <a:xfrm>
              <a:off x="346365" y="1676401"/>
              <a:ext cx="8930678" cy="3934691"/>
            </a:xfrm>
            <a:prstGeom prst="wedgeRoundRectCallout">
              <a:avLst>
                <a:gd name="adj1" fmla="val 59185"/>
                <a:gd name="adj2" fmla="val 33506"/>
                <a:gd name="adj3" fmla="val 16667"/>
              </a:avLst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せきやくしゃみをしているだけでは，新型コロナウイルスに感せんして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いるかどうかはわかりません。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だから，</a:t>
              </a:r>
              <a:r>
                <a:rPr kumimoji="1" lang="ja-JP" altLang="en-US" sz="4000" dirty="0" smtClean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せきをした友達を</a:t>
              </a:r>
              <a:endParaRPr kumimoji="1" lang="en-US" altLang="ja-JP" sz="40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「コロナだ」などと決めつけたり，からかったりしてはいけません</a:t>
              </a:r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。</a:t>
              </a:r>
              <a:endParaRPr kumimoji="1" lang="ja-JP" altLang="en-US" sz="4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8" name="横巻き 7"/>
          <p:cNvSpPr/>
          <p:nvPr/>
        </p:nvSpPr>
        <p:spPr>
          <a:xfrm>
            <a:off x="3477500" y="789714"/>
            <a:ext cx="5209309" cy="831271"/>
          </a:xfrm>
          <a:prstGeom prst="horizontalScroll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kumimoji="1" lang="en-US" altLang="ja-JP" sz="3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答え</a:t>
            </a:r>
            <a:r>
              <a:rPr kumimoji="1" lang="en-US" altLang="ja-JP" sz="3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endParaRPr kumimoji="1" lang="ja-JP" altLang="en-US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46364" y="110836"/>
            <a:ext cx="11513127" cy="6511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みんなでチャレンジ！＜○</a:t>
            </a:r>
            <a:r>
              <a:rPr kumimoji="1"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</a:t>
            </a:r>
            <a:r>
              <a:rPr kumimoji="1"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クイズ＞</a:t>
            </a:r>
            <a:endParaRPr kumimoji="1"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918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46364" y="110836"/>
            <a:ext cx="11513127" cy="6511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みんなでチャレンジ！＜○</a:t>
            </a:r>
            <a:r>
              <a:rPr kumimoji="1"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</a:t>
            </a:r>
            <a:r>
              <a:rPr kumimoji="1"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クイズ＞</a:t>
            </a:r>
            <a:endParaRPr kumimoji="1"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2452257" y="3229986"/>
            <a:ext cx="8077200" cy="3891249"/>
            <a:chOff x="2617838" y="2743200"/>
            <a:chExt cx="7565254" cy="3865418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5194" y="3479363"/>
              <a:ext cx="1996042" cy="2485276"/>
            </a:xfrm>
            <a:prstGeom prst="rect">
              <a:avLst/>
            </a:prstGeom>
          </p:spPr>
        </p:pic>
        <p:sp>
          <p:nvSpPr>
            <p:cNvPr id="8" name="ドーナツ 7"/>
            <p:cNvSpPr/>
            <p:nvPr/>
          </p:nvSpPr>
          <p:spPr>
            <a:xfrm>
              <a:off x="2617838" y="3469105"/>
              <a:ext cx="2345430" cy="2432932"/>
            </a:xfrm>
            <a:prstGeom prst="donut">
              <a:avLst>
                <a:gd name="adj" fmla="val 1653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乗算 8"/>
            <p:cNvSpPr/>
            <p:nvPr/>
          </p:nvSpPr>
          <p:spPr>
            <a:xfrm>
              <a:off x="6483927" y="2743200"/>
              <a:ext cx="3699165" cy="3865418"/>
            </a:xfrm>
            <a:prstGeom prst="mathMultiply">
              <a:avLst>
                <a:gd name="adj1" fmla="val 11063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346364" y="983676"/>
            <a:ext cx="11497233" cy="2798619"/>
            <a:chOff x="346365" y="858981"/>
            <a:chExt cx="9601200" cy="2798619"/>
          </a:xfrm>
        </p:grpSpPr>
        <p:sp>
          <p:nvSpPr>
            <p:cNvPr id="2" name="横巻き 1"/>
            <p:cNvSpPr/>
            <p:nvPr/>
          </p:nvSpPr>
          <p:spPr>
            <a:xfrm>
              <a:off x="346365" y="858981"/>
              <a:ext cx="9601200" cy="2798619"/>
            </a:xfrm>
            <a:prstGeom prst="horizontalScroll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Ｑ２　新型コロナウイルスは，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だれでも感せんしてしまう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可能性がある？　</a:t>
              </a:r>
              <a:r>
                <a:rPr kumimoji="1" lang="ja-JP" altLang="en-US" dirty="0" smtClean="0"/>
                <a:t>Ｑ</a:t>
              </a:r>
              <a:endParaRPr kumimoji="1" lang="ja-JP" altLang="en-US" dirty="0"/>
            </a:p>
          </p:txBody>
        </p:sp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5050" y="1265660"/>
              <a:ext cx="1813804" cy="19894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3365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346365" y="1676401"/>
            <a:ext cx="11513126" cy="5181599"/>
            <a:chOff x="346365" y="1676401"/>
            <a:chExt cx="11513126" cy="5181599"/>
          </a:xfrm>
        </p:grpSpPr>
        <p:sp>
          <p:nvSpPr>
            <p:cNvPr id="3" name="角丸四角形吹き出し 2"/>
            <p:cNvSpPr/>
            <p:nvPr/>
          </p:nvSpPr>
          <p:spPr>
            <a:xfrm>
              <a:off x="346365" y="1676401"/>
              <a:ext cx="9426285" cy="4438649"/>
            </a:xfrm>
            <a:prstGeom prst="wedgeRoundRectCallout">
              <a:avLst>
                <a:gd name="adj1" fmla="val 55074"/>
                <a:gd name="adj2" fmla="val 33184"/>
                <a:gd name="adj3" fmla="val 16667"/>
              </a:avLst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新型コロナウイルスは，かぜや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インフルエンザと同じで，飛まつや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err="1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接しょくで</a:t>
              </a:r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うつる感せんしょう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です。</a:t>
              </a:r>
              <a:r>
                <a:rPr kumimoji="1" lang="ja-JP" altLang="en-US" sz="4000" dirty="0" smtClean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だれでも</a:t>
              </a:r>
              <a:r>
                <a:rPr kumimoji="1" lang="ja-JP" altLang="en-US" sz="4000" dirty="0" err="1" smtClean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感せん</a:t>
              </a:r>
              <a:r>
                <a:rPr kumimoji="1" lang="ja-JP" altLang="en-US" sz="4000" dirty="0" smtClean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する可能性が</a:t>
              </a:r>
              <a:endParaRPr kumimoji="1" lang="en-US" altLang="ja-JP" sz="40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あります</a:t>
              </a:r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。感せんした人が特別なの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ではありません。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みんなで予防しましょう。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7042" y="4145542"/>
              <a:ext cx="2582449" cy="2712458"/>
            </a:xfrm>
            <a:prstGeom prst="rect">
              <a:avLst/>
            </a:prstGeom>
          </p:spPr>
        </p:pic>
      </p:grpSp>
      <p:sp>
        <p:nvSpPr>
          <p:cNvPr id="8" name="横巻き 7"/>
          <p:cNvSpPr/>
          <p:nvPr/>
        </p:nvSpPr>
        <p:spPr>
          <a:xfrm>
            <a:off x="3477500" y="789714"/>
            <a:ext cx="5209309" cy="831271"/>
          </a:xfrm>
          <a:prstGeom prst="horizontalScroll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kumimoji="1" lang="en-US" altLang="ja-JP" sz="3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答え</a:t>
            </a:r>
            <a:r>
              <a:rPr kumimoji="1" lang="en-US" altLang="ja-JP" sz="3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○</a:t>
            </a:r>
            <a:endParaRPr kumimoji="1" lang="ja-JP" altLang="en-US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46364" y="110836"/>
            <a:ext cx="11513127" cy="6511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みんなでチャレンジ！＜○</a:t>
            </a:r>
            <a:r>
              <a:rPr kumimoji="1"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</a:t>
            </a:r>
            <a:r>
              <a:rPr kumimoji="1"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クイズ＞</a:t>
            </a:r>
            <a:endParaRPr kumimoji="1"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610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46364" y="110836"/>
            <a:ext cx="11513127" cy="6511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みんなでチャレンジ！＜○</a:t>
            </a:r>
            <a:r>
              <a:rPr kumimoji="1"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</a:t>
            </a:r>
            <a:r>
              <a:rPr kumimoji="1"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クイズ＞</a:t>
            </a:r>
            <a:endParaRPr kumimoji="1"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2452257" y="3229986"/>
            <a:ext cx="8077200" cy="3891249"/>
            <a:chOff x="2617838" y="2743200"/>
            <a:chExt cx="7565254" cy="3865418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5194" y="3479363"/>
              <a:ext cx="1996042" cy="2485276"/>
            </a:xfrm>
            <a:prstGeom prst="rect">
              <a:avLst/>
            </a:prstGeom>
          </p:spPr>
        </p:pic>
        <p:sp>
          <p:nvSpPr>
            <p:cNvPr id="8" name="ドーナツ 7"/>
            <p:cNvSpPr/>
            <p:nvPr/>
          </p:nvSpPr>
          <p:spPr>
            <a:xfrm>
              <a:off x="2617838" y="3469105"/>
              <a:ext cx="2345430" cy="2432932"/>
            </a:xfrm>
            <a:prstGeom prst="donut">
              <a:avLst>
                <a:gd name="adj" fmla="val 1653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乗算 8"/>
            <p:cNvSpPr/>
            <p:nvPr/>
          </p:nvSpPr>
          <p:spPr>
            <a:xfrm>
              <a:off x="6483927" y="2743200"/>
              <a:ext cx="3699165" cy="3865418"/>
            </a:xfrm>
            <a:prstGeom prst="mathMultiply">
              <a:avLst>
                <a:gd name="adj1" fmla="val 11063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346365" y="983676"/>
            <a:ext cx="11513126" cy="2798619"/>
            <a:chOff x="346365" y="858981"/>
            <a:chExt cx="9601200" cy="2798619"/>
          </a:xfrm>
        </p:grpSpPr>
        <p:sp>
          <p:nvSpPr>
            <p:cNvPr id="2" name="横巻き 1"/>
            <p:cNvSpPr/>
            <p:nvPr/>
          </p:nvSpPr>
          <p:spPr>
            <a:xfrm>
              <a:off x="346365" y="858981"/>
              <a:ext cx="9601200" cy="2798619"/>
            </a:xfrm>
            <a:prstGeom prst="horizontalScroll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Ｑ３　手洗いをしたあと，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友達のハンカチをかりて，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手をふいてもよい？　</a:t>
              </a:r>
              <a:r>
                <a:rPr kumimoji="1" lang="ja-JP" altLang="en-US" dirty="0" smtClean="0"/>
                <a:t>Ｑ</a:t>
              </a:r>
              <a:endParaRPr kumimoji="1" lang="ja-JP" altLang="en-US" dirty="0"/>
            </a:p>
          </p:txBody>
        </p:sp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91389" y="1293658"/>
              <a:ext cx="1466744" cy="19392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7770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346365" y="1676400"/>
            <a:ext cx="11513126" cy="5181600"/>
            <a:chOff x="346365" y="1676400"/>
            <a:chExt cx="11513126" cy="5181600"/>
          </a:xfrm>
        </p:grpSpPr>
        <p:sp>
          <p:nvSpPr>
            <p:cNvPr id="3" name="角丸四角形吹き出し 2"/>
            <p:cNvSpPr/>
            <p:nvPr/>
          </p:nvSpPr>
          <p:spPr>
            <a:xfrm>
              <a:off x="346365" y="1676400"/>
              <a:ext cx="9434943" cy="4405745"/>
            </a:xfrm>
            <a:prstGeom prst="wedgeRoundRectCallout">
              <a:avLst>
                <a:gd name="adj1" fmla="val 55074"/>
                <a:gd name="adj2" fmla="val 33184"/>
                <a:gd name="adj3" fmla="val 16667"/>
              </a:avLst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せっけんで手あらいをしたら，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自分のハンカチで手をふきましょう</a:t>
              </a:r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。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毎日清</a:t>
              </a:r>
              <a:r>
                <a:rPr kumimoji="1" lang="ja-JP" altLang="en-US" sz="4000" dirty="0" err="1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けつな</a:t>
              </a:r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ハンカチを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わすれずに持ってきましょう。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7042" y="4145542"/>
              <a:ext cx="2582449" cy="2712458"/>
            </a:xfrm>
            <a:prstGeom prst="rect">
              <a:avLst/>
            </a:prstGeom>
          </p:spPr>
        </p:pic>
      </p:grpSp>
      <p:sp>
        <p:nvSpPr>
          <p:cNvPr id="8" name="横巻き 7"/>
          <p:cNvSpPr/>
          <p:nvPr/>
        </p:nvSpPr>
        <p:spPr>
          <a:xfrm>
            <a:off x="3477500" y="789714"/>
            <a:ext cx="5209309" cy="831271"/>
          </a:xfrm>
          <a:prstGeom prst="horizontalScroll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kumimoji="1" lang="en-US" altLang="ja-JP" sz="3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答え</a:t>
            </a:r>
            <a:r>
              <a:rPr kumimoji="1" lang="en-US" altLang="ja-JP" sz="3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endParaRPr kumimoji="1" lang="ja-JP" altLang="en-US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46364" y="110836"/>
            <a:ext cx="11513127" cy="6511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みんなでチャレンジ！＜○</a:t>
            </a:r>
            <a:r>
              <a:rPr kumimoji="1"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</a:t>
            </a:r>
            <a:r>
              <a:rPr kumimoji="1"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クイズ＞</a:t>
            </a:r>
            <a:endParaRPr kumimoji="1"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229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46364" y="110836"/>
            <a:ext cx="11513127" cy="65116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4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みんなで考えてみよう！</a:t>
            </a:r>
            <a:endParaRPr kumimoji="1" lang="ja-JP" altLang="en-US" sz="4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346365" y="983676"/>
            <a:ext cx="11513126" cy="2798619"/>
            <a:chOff x="346365" y="858981"/>
            <a:chExt cx="9601200" cy="2798619"/>
          </a:xfrm>
        </p:grpSpPr>
        <p:sp>
          <p:nvSpPr>
            <p:cNvPr id="2" name="横巻き 1"/>
            <p:cNvSpPr/>
            <p:nvPr/>
          </p:nvSpPr>
          <p:spPr>
            <a:xfrm>
              <a:off x="346365" y="858981"/>
              <a:ext cx="9601200" cy="2798619"/>
            </a:xfrm>
            <a:prstGeom prst="horizontalScroll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Ｑ４　学校の中で，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たくさんの人が手でふれる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ところはどこかな？　</a:t>
              </a:r>
              <a:r>
                <a:rPr kumimoji="1" lang="ja-JP" altLang="en-US" dirty="0" smtClean="0"/>
                <a:t>Ｑ</a:t>
              </a:r>
              <a:endParaRPr kumimoji="1" lang="ja-JP" altLang="en-US" dirty="0"/>
            </a:p>
          </p:txBody>
        </p:sp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5518" y="1434910"/>
              <a:ext cx="2551017" cy="1670381"/>
            </a:xfrm>
            <a:prstGeom prst="rect">
              <a:avLst/>
            </a:prstGeom>
          </p:spPr>
        </p:pic>
      </p:grpSp>
      <p:grpSp>
        <p:nvGrpSpPr>
          <p:cNvPr id="6" name="グループ化 5"/>
          <p:cNvGrpSpPr/>
          <p:nvPr/>
        </p:nvGrpSpPr>
        <p:grpSpPr>
          <a:xfrm>
            <a:off x="346364" y="3971068"/>
            <a:ext cx="11513127" cy="2501884"/>
            <a:chOff x="346364" y="3971068"/>
            <a:chExt cx="11513127" cy="2501884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9286" y="3971068"/>
              <a:ext cx="2131115" cy="2501884"/>
            </a:xfrm>
            <a:prstGeom prst="rect">
              <a:avLst/>
            </a:prstGeom>
          </p:spPr>
        </p:pic>
        <p:sp>
          <p:nvSpPr>
            <p:cNvPr id="5" name="雲形吹き出し 4"/>
            <p:cNvSpPr/>
            <p:nvPr/>
          </p:nvSpPr>
          <p:spPr>
            <a:xfrm>
              <a:off x="7676037" y="3971068"/>
              <a:ext cx="4183454" cy="1565560"/>
            </a:xfrm>
            <a:prstGeom prst="cloudCallout">
              <a:avLst>
                <a:gd name="adj1" fmla="val -66204"/>
                <a:gd name="adj2" fmla="val 12057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2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体育館では</a:t>
              </a:r>
              <a:r>
                <a:rPr kumimoji="1" lang="en-US" altLang="ja-JP" sz="32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…</a:t>
              </a:r>
              <a:endParaRPr kumimoji="1" lang="ja-JP" altLang="en-US" sz="3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2" name="雲形吹き出し 11"/>
            <p:cNvSpPr/>
            <p:nvPr/>
          </p:nvSpPr>
          <p:spPr>
            <a:xfrm>
              <a:off x="346364" y="3971068"/>
              <a:ext cx="4183454" cy="1565560"/>
            </a:xfrm>
            <a:prstGeom prst="cloudCallout">
              <a:avLst>
                <a:gd name="adj1" fmla="val 73551"/>
                <a:gd name="adj2" fmla="val -4757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2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教室では</a:t>
              </a:r>
              <a:r>
                <a:rPr kumimoji="1" lang="en-US" altLang="ja-JP" sz="32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…</a:t>
              </a:r>
              <a:endParaRPr kumimoji="1" lang="ja-JP" altLang="en-US" sz="3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836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346364" y="1063122"/>
            <a:ext cx="11513127" cy="5794878"/>
            <a:chOff x="346364" y="1063122"/>
            <a:chExt cx="11513127" cy="5794878"/>
          </a:xfrm>
        </p:grpSpPr>
        <p:sp>
          <p:nvSpPr>
            <p:cNvPr id="3" name="角丸四角形吹き出し 2"/>
            <p:cNvSpPr/>
            <p:nvPr/>
          </p:nvSpPr>
          <p:spPr>
            <a:xfrm>
              <a:off x="346364" y="1063122"/>
              <a:ext cx="9426285" cy="5171424"/>
            </a:xfrm>
            <a:prstGeom prst="wedgeRoundRectCallout">
              <a:avLst>
                <a:gd name="adj1" fmla="val 55368"/>
                <a:gd name="adj2" fmla="val 33363"/>
                <a:gd name="adj3" fmla="val 16667"/>
              </a:avLst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新型コロナウイルスに</a:t>
              </a:r>
              <a:r>
                <a:rPr kumimoji="1" lang="ja-JP" altLang="en-US" sz="4000" dirty="0" err="1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感せん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しないようにするために，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みんなで手洗い，マスクをしっかりとしましょう</a:t>
              </a:r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。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具合が悪い人は，がまんしないで，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すぐに先生に言いましょう。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そして，みんなで元気に楽しく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生活できるとよいですね。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7042" y="4145542"/>
              <a:ext cx="2582449" cy="2712458"/>
            </a:xfrm>
            <a:prstGeom prst="rect">
              <a:avLst/>
            </a:prstGeom>
          </p:spPr>
        </p:pic>
      </p:grpSp>
      <p:sp>
        <p:nvSpPr>
          <p:cNvPr id="9" name="正方形/長方形 8"/>
          <p:cNvSpPr/>
          <p:nvPr/>
        </p:nvSpPr>
        <p:spPr>
          <a:xfrm>
            <a:off x="346364" y="110836"/>
            <a:ext cx="11513127" cy="65116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4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みんなで考えてみよう！</a:t>
            </a:r>
            <a:endParaRPr kumimoji="1" lang="ja-JP" altLang="en-US" sz="4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652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245</Words>
  <Application>Microsoft Office PowerPoint</Application>
  <PresentationFormat>ワイド画面</PresentationFormat>
  <Paragraphs>47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ＭＳ Ｐゴシック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shicen_28</dc:creator>
  <cp:lastModifiedBy>shicen_28</cp:lastModifiedBy>
  <cp:revision>23</cp:revision>
  <cp:lastPrinted>2020-03-26T02:22:39Z</cp:lastPrinted>
  <dcterms:created xsi:type="dcterms:W3CDTF">2020-03-25T05:11:30Z</dcterms:created>
  <dcterms:modified xsi:type="dcterms:W3CDTF">2020-03-26T05:40:09Z</dcterms:modified>
</cp:coreProperties>
</file>