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6" r:id="rId2"/>
    <p:sldId id="277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8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299" r:id="rId45"/>
    <p:sldId id="345" r:id="rId46"/>
    <p:sldId id="346" r:id="rId47"/>
    <p:sldId id="347" r:id="rId48"/>
    <p:sldId id="348" r:id="rId49"/>
    <p:sldId id="349" r:id="rId50"/>
    <p:sldId id="350" r:id="rId51"/>
    <p:sldId id="351" r:id="rId52"/>
    <p:sldId id="352" r:id="rId53"/>
    <p:sldId id="353" r:id="rId54"/>
    <p:sldId id="354" r:id="rId55"/>
    <p:sldId id="355" r:id="rId56"/>
    <p:sldId id="356" r:id="rId57"/>
    <p:sldId id="357" r:id="rId58"/>
    <p:sldId id="358" r:id="rId59"/>
    <p:sldId id="359" r:id="rId60"/>
    <p:sldId id="360" r:id="rId61"/>
    <p:sldId id="361" r:id="rId62"/>
    <p:sldId id="362" r:id="rId63"/>
    <p:sldId id="363" r:id="rId64"/>
    <p:sldId id="364" r:id="rId65"/>
    <p:sldId id="320" r:id="rId66"/>
    <p:sldId id="321" r:id="rId67"/>
    <p:sldId id="366" r:id="rId68"/>
    <p:sldId id="322" r:id="rId69"/>
    <p:sldId id="323" r:id="rId70"/>
    <p:sldId id="324" r:id="rId7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printerSettings" Target="printerSettings/printerSettings1.bin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presProps" Target="presProps.xml"/><Relationship Id="rId74" Type="http://schemas.openxmlformats.org/officeDocument/2006/relationships/viewProps" Target="viewProps.xml"/><Relationship Id="rId75" Type="http://schemas.openxmlformats.org/officeDocument/2006/relationships/theme" Target="theme/theme1.xml"/><Relationship Id="rId76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762EF-1AC4-2C47-A9A1-B6DA2B13E221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2313C-B4C1-1243-A784-F10AF190A0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341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762EF-1AC4-2C47-A9A1-B6DA2B13E221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2313C-B4C1-1243-A784-F10AF190A0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589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762EF-1AC4-2C47-A9A1-B6DA2B13E221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2313C-B4C1-1243-A784-F10AF190A0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68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762EF-1AC4-2C47-A9A1-B6DA2B13E221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2313C-B4C1-1243-A784-F10AF190A0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712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762EF-1AC4-2C47-A9A1-B6DA2B13E221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2313C-B4C1-1243-A784-F10AF190A0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933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762EF-1AC4-2C47-A9A1-B6DA2B13E221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2313C-B4C1-1243-A784-F10AF190A0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11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762EF-1AC4-2C47-A9A1-B6DA2B13E221}" type="datetimeFigureOut">
              <a:rPr lang="en-US" smtClean="0"/>
              <a:t>6/23/20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2313C-B4C1-1243-A784-F10AF190A0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889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762EF-1AC4-2C47-A9A1-B6DA2B13E221}" type="datetimeFigureOut">
              <a:rPr lang="en-US" smtClean="0"/>
              <a:t>6/23/20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2313C-B4C1-1243-A784-F10AF190A0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96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762EF-1AC4-2C47-A9A1-B6DA2B13E221}" type="datetimeFigureOut">
              <a:rPr lang="en-US" smtClean="0"/>
              <a:t>6/23/20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2313C-B4C1-1243-A784-F10AF190A0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59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762EF-1AC4-2C47-A9A1-B6DA2B13E221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2313C-B4C1-1243-A784-F10AF190A0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253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762EF-1AC4-2C47-A9A1-B6DA2B13E221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2313C-B4C1-1243-A784-F10AF190A0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917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762EF-1AC4-2C47-A9A1-B6DA2B13E221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2313C-B4C1-1243-A784-F10AF190A0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966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Let’s talk about school clubs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774" r="-10774"/>
          <a:stretch>
            <a:fillRect/>
          </a:stretch>
        </p:blipFill>
        <p:spPr>
          <a:xfrm>
            <a:off x="-508889" y="1348758"/>
            <a:ext cx="10017506" cy="5509242"/>
          </a:xfrm>
        </p:spPr>
      </p:pic>
    </p:spTree>
    <p:extLst>
      <p:ext uri="{BB962C8B-B14F-4D97-AF65-F5344CB8AC3E}">
        <p14:creationId xmlns:p14="http://schemas.microsoft.com/office/powerpoint/2010/main" val="3737484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21462" r="-21462"/>
          <a:stretch>
            <a:fillRect/>
          </a:stretch>
        </p:blipFill>
        <p:spPr>
          <a:xfrm>
            <a:off x="-2239603" y="0"/>
            <a:ext cx="13697617" cy="7533162"/>
          </a:xfrm>
        </p:spPr>
      </p:pic>
    </p:spTree>
    <p:extLst>
      <p:ext uri="{BB962C8B-B14F-4D97-AF65-F5344CB8AC3E}">
        <p14:creationId xmlns:p14="http://schemas.microsoft.com/office/powerpoint/2010/main" val="165571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">
        <p:circle/>
      </p:transition>
    </mc:Choice>
    <mc:Fallback xmlns="">
      <p:transition xmlns:p14="http://schemas.microsoft.com/office/powerpoint/2010/main" spd="slow" advClick="0" advTm="1000">
        <p:circl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77352" r="-77352"/>
          <a:stretch>
            <a:fillRect/>
          </a:stretch>
        </p:blipFill>
        <p:spPr>
          <a:xfrm>
            <a:off x="-1984606" y="0"/>
            <a:ext cx="12745202" cy="7009370"/>
          </a:xfrm>
        </p:spPr>
      </p:pic>
    </p:spTree>
    <p:extLst>
      <p:ext uri="{BB962C8B-B14F-4D97-AF65-F5344CB8AC3E}">
        <p14:creationId xmlns:p14="http://schemas.microsoft.com/office/powerpoint/2010/main" val="820593628"/>
      </p:ext>
    </p:extLst>
  </p:cSld>
  <p:clrMapOvr>
    <a:masterClrMapping/>
  </p:clrMapOvr>
  <p:transition xmlns:p14="http://schemas.microsoft.com/office/powerpoint/2010/main" spd="slow" advClick="0" advTm="1000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0699" r="-10699"/>
          <a:stretch>
            <a:fillRect/>
          </a:stretch>
        </p:blipFill>
        <p:spPr>
          <a:xfrm>
            <a:off x="-1054668" y="284083"/>
            <a:ext cx="11334258" cy="6233405"/>
          </a:xfrm>
        </p:spPr>
      </p:pic>
    </p:spTree>
    <p:extLst>
      <p:ext uri="{BB962C8B-B14F-4D97-AF65-F5344CB8AC3E}">
        <p14:creationId xmlns:p14="http://schemas.microsoft.com/office/powerpoint/2010/main" val="114557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1000">
        <p:checker/>
      </p:transition>
    </mc:Choice>
    <mc:Fallback xmlns="">
      <p:transition xmlns:p14="http://schemas.microsoft.com/office/powerpoint/2010/main" spd="slow" advClick="0" advTm="1000">
        <p:check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144000" cy="6084541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24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14:window dir="vert"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1653590" y="-12840"/>
            <a:ext cx="12468592" cy="6857245"/>
          </a:xfrm>
        </p:spPr>
      </p:pic>
    </p:spTree>
    <p:extLst>
      <p:ext uri="{BB962C8B-B14F-4D97-AF65-F5344CB8AC3E}">
        <p14:creationId xmlns:p14="http://schemas.microsoft.com/office/powerpoint/2010/main" val="238226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000">
        <p14:flip dir="r"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8712" b="8712"/>
          <a:stretch>
            <a:fillRect/>
          </a:stretch>
        </p:blipFill>
        <p:spPr>
          <a:xfrm>
            <a:off x="-135598" y="651742"/>
            <a:ext cx="10144289" cy="5578968"/>
          </a:xfrm>
        </p:spPr>
      </p:pic>
    </p:spTree>
    <p:extLst>
      <p:ext uri="{BB962C8B-B14F-4D97-AF65-F5344CB8AC3E}">
        <p14:creationId xmlns:p14="http://schemas.microsoft.com/office/powerpoint/2010/main" val="340451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1000">
        <p14:switch dir="r"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0640" r="-10640"/>
          <a:stretch>
            <a:fillRect/>
          </a:stretch>
        </p:blipFill>
        <p:spPr>
          <a:xfrm>
            <a:off x="-1219894" y="-38482"/>
            <a:ext cx="12633238" cy="6947794"/>
          </a:xfrm>
        </p:spPr>
      </p:pic>
    </p:spTree>
    <p:extLst>
      <p:ext uri="{BB962C8B-B14F-4D97-AF65-F5344CB8AC3E}">
        <p14:creationId xmlns:p14="http://schemas.microsoft.com/office/powerpoint/2010/main" val="271712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xmlns:p14="http://schemas.microsoft.com/office/powerpoint/2010/main" spd="slow" advClick="0" advTm="1000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13120" b="13120"/>
          <a:stretch>
            <a:fillRect/>
          </a:stretch>
        </p:blipFill>
        <p:spPr>
          <a:xfrm>
            <a:off x="-33419" y="985980"/>
            <a:ext cx="9285667" cy="5106759"/>
          </a:xfrm>
        </p:spPr>
      </p:pic>
    </p:spTree>
    <p:extLst>
      <p:ext uri="{BB962C8B-B14F-4D97-AF65-F5344CB8AC3E}">
        <p14:creationId xmlns:p14="http://schemas.microsoft.com/office/powerpoint/2010/main" val="4442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">
        <p14:ripple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86373" r="-86373"/>
          <a:stretch>
            <a:fillRect/>
          </a:stretch>
        </p:blipFill>
        <p:spPr>
          <a:xfrm>
            <a:off x="-3611785" y="-1212490"/>
            <a:ext cx="16571786" cy="9113844"/>
          </a:xfrm>
        </p:spPr>
      </p:pic>
    </p:spTree>
    <p:extLst>
      <p:ext uri="{BB962C8B-B14F-4D97-AF65-F5344CB8AC3E}">
        <p14:creationId xmlns:p14="http://schemas.microsoft.com/office/powerpoint/2010/main" val="59791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000">
        <p14:prism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5005" r="-25005"/>
          <a:stretch>
            <a:fillRect/>
          </a:stretch>
        </p:blipFill>
        <p:spPr>
          <a:xfrm>
            <a:off x="-1668920" y="12825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155985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">
        <p14:flythrough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5400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57200" y="1886243"/>
            <a:ext cx="8229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/>
              <a:t>I will show you 20 club activities.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3578" y="1887743"/>
            <a:ext cx="8229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/>
              <a:t>What club activities do you see? </a:t>
            </a:r>
            <a:r>
              <a:rPr lang="en-US" sz="6600" b="1" dirty="0" smtClean="0"/>
              <a:t> </a:t>
            </a:r>
            <a:endParaRPr lang="en-US" sz="6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0248" y="1876668"/>
            <a:ext cx="8229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/>
              <a:t>Try to remember them all</a:t>
            </a:r>
            <a:r>
              <a:rPr lang="en-US" sz="6600" b="1" dirty="0" smtClean="0"/>
              <a:t>.  </a:t>
            </a:r>
            <a:endParaRPr lang="en-US" sz="6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61772" y="1212338"/>
            <a:ext cx="8229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="1" i="1" dirty="0">
                <a:ln w="38100" cmpd="sng">
                  <a:solidFill>
                    <a:srgbClr val="000000"/>
                  </a:solidFill>
                </a:ln>
                <a:solidFill>
                  <a:srgbClr val="0000FF"/>
                </a:solidFill>
              </a:rPr>
              <a:t>Ready?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3578" y="1246662"/>
            <a:ext cx="822960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="1" i="1" dirty="0">
                <a:ln w="38100" cmpd="sng">
                  <a:solidFill>
                    <a:srgbClr val="000000"/>
                  </a:solidFill>
                </a:ln>
                <a:solidFill>
                  <a:srgbClr val="FF0000"/>
                </a:solidFill>
              </a:rPr>
              <a:t>Go!</a:t>
            </a:r>
          </a:p>
          <a:p>
            <a:pPr algn="ctr"/>
            <a:r>
              <a:rPr lang="en-US" b="1" dirty="0" smtClean="0"/>
              <a:t>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0761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6" grpId="1"/>
      <p:bldP spid="7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672" b="8672"/>
          <a:stretch>
            <a:fillRect/>
          </a:stretch>
        </p:blipFill>
        <p:spPr>
          <a:xfrm>
            <a:off x="-430223" y="651752"/>
            <a:ext cx="10045334" cy="5524547"/>
          </a:xfrm>
        </p:spPr>
      </p:pic>
    </p:spTree>
    <p:extLst>
      <p:ext uri="{BB962C8B-B14F-4D97-AF65-F5344CB8AC3E}">
        <p14:creationId xmlns:p14="http://schemas.microsoft.com/office/powerpoint/2010/main" val="179652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000">
        <p:dissolve/>
      </p:transition>
    </mc:Choice>
    <mc:Fallback xmlns="">
      <p:transition xmlns:p14="http://schemas.microsoft.com/office/powerpoint/2010/main" spd="slow" advClick="0" advTm="1000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0610" r="-10610"/>
          <a:stretch>
            <a:fillRect/>
          </a:stretch>
        </p:blipFill>
        <p:spPr>
          <a:xfrm>
            <a:off x="-1244431" y="205232"/>
            <a:ext cx="11674655" cy="6420610"/>
          </a:xfrm>
        </p:spPr>
      </p:pic>
    </p:spTree>
    <p:extLst>
      <p:ext uri="{BB962C8B-B14F-4D97-AF65-F5344CB8AC3E}">
        <p14:creationId xmlns:p14="http://schemas.microsoft.com/office/powerpoint/2010/main" val="147985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1000">
        <p14:glitter pattern="hexagon"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2961" b="12961"/>
          <a:stretch>
            <a:fillRect/>
          </a:stretch>
        </p:blipFill>
        <p:spPr>
          <a:xfrm>
            <a:off x="-581815" y="795311"/>
            <a:ext cx="9889669" cy="5438937"/>
          </a:xfrm>
        </p:spPr>
      </p:pic>
    </p:spTree>
    <p:extLst>
      <p:ext uri="{BB962C8B-B14F-4D97-AF65-F5344CB8AC3E}">
        <p14:creationId xmlns:p14="http://schemas.microsoft.com/office/powerpoint/2010/main" val="352792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1000">
        <p14:shred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6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/>
              <a:t>Talk to your partner. What club activities did you see?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1707279"/>
            <a:ext cx="822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Let’s take one more look.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431085617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rcRect t="-1518" b="-1518"/>
          <a:stretch>
            <a:fillRect/>
          </a:stretch>
        </p:blipFill>
        <p:spPr>
          <a:xfrm>
            <a:off x="-32314" y="868998"/>
            <a:ext cx="9437601" cy="5190317"/>
          </a:xfrm>
        </p:spPr>
      </p:pic>
    </p:spTree>
    <p:extLst>
      <p:ext uri="{BB962C8B-B14F-4D97-AF65-F5344CB8AC3E}">
        <p14:creationId xmlns:p14="http://schemas.microsoft.com/office/powerpoint/2010/main" val="221432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xmlns:p14="http://schemas.microsoft.com/office/powerpoint/2010/main" spd="slow" advClick="0" advTm="0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5948" r="-5948"/>
          <a:stretch>
            <a:fillRect/>
          </a:stretch>
        </p:blipFill>
        <p:spPr>
          <a:xfrm>
            <a:off x="-571511" y="668451"/>
            <a:ext cx="10262731" cy="5644107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9" y="596900"/>
            <a:ext cx="9144000" cy="565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04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1000">
        <p:checker/>
      </p:transition>
    </mc:Choice>
    <mc:Fallback xmlns="">
      <p:transition xmlns:p14="http://schemas.microsoft.com/office/powerpoint/2010/main" spd="slow" advClick="0" advTm="1000">
        <p:check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4940" r="-14940"/>
          <a:stretch>
            <a:fillRect/>
          </a:stretch>
        </p:blipFill>
        <p:spPr>
          <a:xfrm>
            <a:off x="-1717097" y="0"/>
            <a:ext cx="12477693" cy="6862250"/>
          </a:xfrm>
        </p:spPr>
      </p:pic>
    </p:spTree>
    <p:extLst>
      <p:ext uri="{BB962C8B-B14F-4D97-AF65-F5344CB8AC3E}">
        <p14:creationId xmlns:p14="http://schemas.microsoft.com/office/powerpoint/2010/main" val="7076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">
        <p14:ripple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610" r="-10610"/>
          <a:stretch>
            <a:fillRect/>
          </a:stretch>
        </p:blipFill>
        <p:spPr>
          <a:xfrm>
            <a:off x="-1027312" y="300794"/>
            <a:ext cx="11455806" cy="6300252"/>
          </a:xfrm>
        </p:spPr>
      </p:pic>
    </p:spTree>
    <p:extLst>
      <p:ext uri="{BB962C8B-B14F-4D97-AF65-F5344CB8AC3E}">
        <p14:creationId xmlns:p14="http://schemas.microsoft.com/office/powerpoint/2010/main" val="185432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000">
        <p14:reveal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t="8672" b="8672"/>
          <a:stretch>
            <a:fillRect/>
          </a:stretch>
        </p:blipFill>
        <p:spPr>
          <a:xfrm>
            <a:off x="-228163" y="852280"/>
            <a:ext cx="9511053" cy="5230713"/>
          </a:xfrm>
        </p:spPr>
      </p:pic>
    </p:spTree>
    <p:extLst>
      <p:ext uri="{BB962C8B-B14F-4D97-AF65-F5344CB8AC3E}">
        <p14:creationId xmlns:p14="http://schemas.microsoft.com/office/powerpoint/2010/main" val="3877918797"/>
      </p:ext>
    </p:extLst>
  </p:cSld>
  <p:clrMapOvr>
    <a:masterClrMapping/>
  </p:clrMapOvr>
  <p:transition xmlns:p14="http://schemas.microsoft.com/office/powerpoint/2010/main" spd="slow" advClick="0" advTm="1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1861919" y="-42890"/>
            <a:ext cx="12823023" cy="7052169"/>
          </a:xfrm>
        </p:spPr>
      </p:pic>
    </p:spTree>
    <p:extLst>
      <p:ext uri="{BB962C8B-B14F-4D97-AF65-F5344CB8AC3E}">
        <p14:creationId xmlns:p14="http://schemas.microsoft.com/office/powerpoint/2010/main" val="328195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000">
        <p14:flash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rcRect t="-1518" b="-1518"/>
          <a:stretch>
            <a:fillRect/>
          </a:stretch>
        </p:blipFill>
        <p:spPr>
          <a:xfrm>
            <a:off x="-32314" y="868998"/>
            <a:ext cx="9437601" cy="5190317"/>
          </a:xfrm>
        </p:spPr>
      </p:pic>
    </p:spTree>
    <p:extLst>
      <p:ext uri="{BB962C8B-B14F-4D97-AF65-F5344CB8AC3E}">
        <p14:creationId xmlns:p14="http://schemas.microsoft.com/office/powerpoint/2010/main" val="159247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xmlns:p14="http://schemas.microsoft.com/office/powerpoint/2010/main" spd="slow" advClick="0" advTm="0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1150" b="1150"/>
          <a:stretch>
            <a:fillRect/>
          </a:stretch>
        </p:blipFill>
        <p:spPr>
          <a:xfrm>
            <a:off x="-483383" y="718598"/>
            <a:ext cx="9954178" cy="5474414"/>
          </a:xfrm>
        </p:spPr>
      </p:pic>
    </p:spTree>
    <p:extLst>
      <p:ext uri="{BB962C8B-B14F-4D97-AF65-F5344CB8AC3E}">
        <p14:creationId xmlns:p14="http://schemas.microsoft.com/office/powerpoint/2010/main" val="407128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1000">
        <p14:glitter pattern="hexagon"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21462" r="-21462"/>
          <a:stretch>
            <a:fillRect/>
          </a:stretch>
        </p:blipFill>
        <p:spPr>
          <a:xfrm>
            <a:off x="-2239603" y="0"/>
            <a:ext cx="13697617" cy="7533162"/>
          </a:xfrm>
        </p:spPr>
      </p:pic>
    </p:spTree>
    <p:extLst>
      <p:ext uri="{BB962C8B-B14F-4D97-AF65-F5344CB8AC3E}">
        <p14:creationId xmlns:p14="http://schemas.microsoft.com/office/powerpoint/2010/main" val="340872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">
        <p:circle/>
      </p:transition>
    </mc:Choice>
    <mc:Fallback xmlns="">
      <p:transition xmlns:p14="http://schemas.microsoft.com/office/powerpoint/2010/main" spd="slow" advClick="0" advTm="1000">
        <p:circl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77352" r="-77352"/>
          <a:stretch>
            <a:fillRect/>
          </a:stretch>
        </p:blipFill>
        <p:spPr>
          <a:xfrm>
            <a:off x="-1984606" y="0"/>
            <a:ext cx="12745202" cy="7009370"/>
          </a:xfrm>
        </p:spPr>
      </p:pic>
    </p:spTree>
    <p:extLst>
      <p:ext uri="{BB962C8B-B14F-4D97-AF65-F5344CB8AC3E}">
        <p14:creationId xmlns:p14="http://schemas.microsoft.com/office/powerpoint/2010/main" val="643937173"/>
      </p:ext>
    </p:extLst>
  </p:cSld>
  <p:clrMapOvr>
    <a:masterClrMapping/>
  </p:clrMapOvr>
  <p:transition xmlns:p14="http://schemas.microsoft.com/office/powerpoint/2010/main" spd="slow" advClick="0" advTm="1000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0699" r="-10699"/>
          <a:stretch>
            <a:fillRect/>
          </a:stretch>
        </p:blipFill>
        <p:spPr>
          <a:xfrm>
            <a:off x="-1054668" y="284083"/>
            <a:ext cx="11334258" cy="6233405"/>
          </a:xfrm>
        </p:spPr>
      </p:pic>
    </p:spTree>
    <p:extLst>
      <p:ext uri="{BB962C8B-B14F-4D97-AF65-F5344CB8AC3E}">
        <p14:creationId xmlns:p14="http://schemas.microsoft.com/office/powerpoint/2010/main" val="2287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1000">
        <p:checker/>
      </p:transition>
    </mc:Choice>
    <mc:Fallback xmlns="">
      <p:transition xmlns:p14="http://schemas.microsoft.com/office/powerpoint/2010/main" spd="slow" advClick="0" advTm="1000">
        <p:check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144000" cy="6084541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21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14:window dir="vert"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1653590" y="-12840"/>
            <a:ext cx="12468592" cy="6857245"/>
          </a:xfrm>
        </p:spPr>
      </p:pic>
    </p:spTree>
    <p:extLst>
      <p:ext uri="{BB962C8B-B14F-4D97-AF65-F5344CB8AC3E}">
        <p14:creationId xmlns:p14="http://schemas.microsoft.com/office/powerpoint/2010/main" val="152484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000">
        <p14:flip dir="r"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8712" b="8712"/>
          <a:stretch>
            <a:fillRect/>
          </a:stretch>
        </p:blipFill>
        <p:spPr>
          <a:xfrm>
            <a:off x="-135598" y="651742"/>
            <a:ext cx="10144289" cy="5578968"/>
          </a:xfrm>
        </p:spPr>
      </p:pic>
    </p:spTree>
    <p:extLst>
      <p:ext uri="{BB962C8B-B14F-4D97-AF65-F5344CB8AC3E}">
        <p14:creationId xmlns:p14="http://schemas.microsoft.com/office/powerpoint/2010/main" val="238465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1000">
        <p14:switch dir="r"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0640" r="-10640"/>
          <a:stretch>
            <a:fillRect/>
          </a:stretch>
        </p:blipFill>
        <p:spPr>
          <a:xfrm>
            <a:off x="-1219894" y="-38482"/>
            <a:ext cx="12633238" cy="6947794"/>
          </a:xfrm>
        </p:spPr>
      </p:pic>
    </p:spTree>
    <p:extLst>
      <p:ext uri="{BB962C8B-B14F-4D97-AF65-F5344CB8AC3E}">
        <p14:creationId xmlns:p14="http://schemas.microsoft.com/office/powerpoint/2010/main" val="38724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xmlns:p14="http://schemas.microsoft.com/office/powerpoint/2010/main" spd="slow" advClick="0" advTm="1000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13120" b="13120"/>
          <a:stretch>
            <a:fillRect/>
          </a:stretch>
        </p:blipFill>
        <p:spPr>
          <a:xfrm>
            <a:off x="-33419" y="985980"/>
            <a:ext cx="9285667" cy="5106759"/>
          </a:xfrm>
        </p:spPr>
      </p:pic>
    </p:spTree>
    <p:extLst>
      <p:ext uri="{BB962C8B-B14F-4D97-AF65-F5344CB8AC3E}">
        <p14:creationId xmlns:p14="http://schemas.microsoft.com/office/powerpoint/2010/main" val="62926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">
        <p14:ripple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86373" r="-86373"/>
          <a:stretch>
            <a:fillRect/>
          </a:stretch>
        </p:blipFill>
        <p:spPr>
          <a:xfrm>
            <a:off x="-3611785" y="-1212490"/>
            <a:ext cx="16571786" cy="9113844"/>
          </a:xfrm>
        </p:spPr>
      </p:pic>
    </p:spTree>
    <p:extLst>
      <p:ext uri="{BB962C8B-B14F-4D97-AF65-F5344CB8AC3E}">
        <p14:creationId xmlns:p14="http://schemas.microsoft.com/office/powerpoint/2010/main" val="268513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000">
        <p14:prism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5948" r="-5948"/>
          <a:stretch>
            <a:fillRect/>
          </a:stretch>
        </p:blipFill>
        <p:spPr>
          <a:xfrm>
            <a:off x="-571511" y="668451"/>
            <a:ext cx="10262731" cy="5644107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9" y="596900"/>
            <a:ext cx="9144000" cy="565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09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1000">
        <p:checker/>
      </p:transition>
    </mc:Choice>
    <mc:Fallback xmlns="">
      <p:transition xmlns:p14="http://schemas.microsoft.com/office/powerpoint/2010/main" spd="slow" advClick="0" advTm="1000">
        <p:check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5005" r="-25005"/>
          <a:stretch>
            <a:fillRect/>
          </a:stretch>
        </p:blipFill>
        <p:spPr>
          <a:xfrm>
            <a:off x="-1668920" y="12825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403900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">
        <p14:flythrough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672" b="8672"/>
          <a:stretch>
            <a:fillRect/>
          </a:stretch>
        </p:blipFill>
        <p:spPr>
          <a:xfrm>
            <a:off x="-430223" y="651752"/>
            <a:ext cx="10045334" cy="5524547"/>
          </a:xfrm>
        </p:spPr>
      </p:pic>
    </p:spTree>
    <p:extLst>
      <p:ext uri="{BB962C8B-B14F-4D97-AF65-F5344CB8AC3E}">
        <p14:creationId xmlns:p14="http://schemas.microsoft.com/office/powerpoint/2010/main" val="58697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000">
        <p:dissolve/>
      </p:transition>
    </mc:Choice>
    <mc:Fallback xmlns="">
      <p:transition xmlns:p14="http://schemas.microsoft.com/office/powerpoint/2010/main" spd="slow" advClick="0" advTm="1000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0610" r="-10610"/>
          <a:stretch>
            <a:fillRect/>
          </a:stretch>
        </p:blipFill>
        <p:spPr>
          <a:xfrm>
            <a:off x="-1244431" y="205232"/>
            <a:ext cx="11674655" cy="6420610"/>
          </a:xfrm>
        </p:spPr>
      </p:pic>
    </p:spTree>
    <p:extLst>
      <p:ext uri="{BB962C8B-B14F-4D97-AF65-F5344CB8AC3E}">
        <p14:creationId xmlns:p14="http://schemas.microsoft.com/office/powerpoint/2010/main" val="329662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1000">
        <p14:glitter pattern="hexagon"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2961" b="12961"/>
          <a:stretch>
            <a:fillRect/>
          </a:stretch>
        </p:blipFill>
        <p:spPr>
          <a:xfrm>
            <a:off x="-581815" y="795311"/>
            <a:ext cx="9889669" cy="5438937"/>
          </a:xfrm>
        </p:spPr>
      </p:pic>
    </p:spTree>
    <p:extLst>
      <p:ext uri="{BB962C8B-B14F-4D97-AF65-F5344CB8AC3E}">
        <p14:creationId xmlns:p14="http://schemas.microsoft.com/office/powerpoint/2010/main" val="45991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1000">
        <p14:shred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6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What </a:t>
            </a:r>
            <a:r>
              <a:rPr lang="en-US" sz="6000" b="1" dirty="0"/>
              <a:t>club activities did you see?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597013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/>
              <a:t>Let’s check.</a:t>
            </a:r>
            <a:endParaRPr lang="en-US" sz="9600" b="1" dirty="0"/>
          </a:p>
        </p:txBody>
      </p:sp>
    </p:spTree>
    <p:extLst>
      <p:ext uri="{BB962C8B-B14F-4D97-AF65-F5344CB8AC3E}">
        <p14:creationId xmlns:p14="http://schemas.microsoft.com/office/powerpoint/2010/main" val="1115646467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rcRect t="-1518" b="-1518"/>
          <a:stretch>
            <a:fillRect/>
          </a:stretch>
        </p:blipFill>
        <p:spPr>
          <a:xfrm>
            <a:off x="-32314" y="868998"/>
            <a:ext cx="9437601" cy="5190317"/>
          </a:xfrm>
        </p:spPr>
      </p:pic>
    </p:spTree>
    <p:extLst>
      <p:ext uri="{BB962C8B-B14F-4D97-AF65-F5344CB8AC3E}">
        <p14:creationId xmlns:p14="http://schemas.microsoft.com/office/powerpoint/2010/main" val="2214326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xmlns:p14="http://schemas.microsoft.com/office/powerpoint/2010/main" spd="slow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5948" r="-5948"/>
          <a:stretch>
            <a:fillRect/>
          </a:stretch>
        </p:blipFill>
        <p:spPr>
          <a:xfrm>
            <a:off x="-571511" y="668451"/>
            <a:ext cx="10262731" cy="5644107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9" y="596900"/>
            <a:ext cx="9144000" cy="565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043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xmlns:p14="http://schemas.microsoft.com/office/powerpoint/2010/main" spd="slow">
        <p:check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4940" r="-14940"/>
          <a:stretch>
            <a:fillRect/>
          </a:stretch>
        </p:blipFill>
        <p:spPr>
          <a:xfrm>
            <a:off x="-1717097" y="0"/>
            <a:ext cx="12477693" cy="6862250"/>
          </a:xfrm>
        </p:spPr>
      </p:pic>
    </p:spTree>
    <p:extLst>
      <p:ext uri="{BB962C8B-B14F-4D97-AF65-F5344CB8AC3E}">
        <p14:creationId xmlns:p14="http://schemas.microsoft.com/office/powerpoint/2010/main" val="707611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610" r="-10610"/>
          <a:stretch>
            <a:fillRect/>
          </a:stretch>
        </p:blipFill>
        <p:spPr>
          <a:xfrm>
            <a:off x="-1027312" y="300794"/>
            <a:ext cx="11455806" cy="6300252"/>
          </a:xfrm>
        </p:spPr>
      </p:pic>
    </p:spTree>
    <p:extLst>
      <p:ext uri="{BB962C8B-B14F-4D97-AF65-F5344CB8AC3E}">
        <p14:creationId xmlns:p14="http://schemas.microsoft.com/office/powerpoint/2010/main" val="1854322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t="8672" b="8672"/>
          <a:stretch>
            <a:fillRect/>
          </a:stretch>
        </p:blipFill>
        <p:spPr>
          <a:xfrm>
            <a:off x="-228163" y="852280"/>
            <a:ext cx="9511053" cy="5230713"/>
          </a:xfrm>
        </p:spPr>
      </p:pic>
    </p:spTree>
    <p:extLst>
      <p:ext uri="{BB962C8B-B14F-4D97-AF65-F5344CB8AC3E}">
        <p14:creationId xmlns:p14="http://schemas.microsoft.com/office/powerpoint/2010/main" val="3877918797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4940" r="-14940"/>
          <a:stretch>
            <a:fillRect/>
          </a:stretch>
        </p:blipFill>
        <p:spPr>
          <a:xfrm>
            <a:off x="-1717097" y="0"/>
            <a:ext cx="12477693" cy="6862250"/>
          </a:xfrm>
        </p:spPr>
      </p:pic>
    </p:spTree>
    <p:extLst>
      <p:ext uri="{BB962C8B-B14F-4D97-AF65-F5344CB8AC3E}">
        <p14:creationId xmlns:p14="http://schemas.microsoft.com/office/powerpoint/2010/main" val="280918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">
        <p14:ripple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1861919" y="-42890"/>
            <a:ext cx="12823023" cy="7052169"/>
          </a:xfrm>
        </p:spPr>
      </p:pic>
    </p:spTree>
    <p:extLst>
      <p:ext uri="{BB962C8B-B14F-4D97-AF65-F5344CB8AC3E}">
        <p14:creationId xmlns:p14="http://schemas.microsoft.com/office/powerpoint/2010/main" val="3281958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1150" b="1150"/>
          <a:stretch>
            <a:fillRect/>
          </a:stretch>
        </p:blipFill>
        <p:spPr>
          <a:xfrm>
            <a:off x="-483383" y="718598"/>
            <a:ext cx="9954178" cy="5474414"/>
          </a:xfrm>
        </p:spPr>
      </p:pic>
    </p:spTree>
    <p:extLst>
      <p:ext uri="{BB962C8B-B14F-4D97-AF65-F5344CB8AC3E}">
        <p14:creationId xmlns:p14="http://schemas.microsoft.com/office/powerpoint/2010/main" val="4071282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21462" r="-21462"/>
          <a:stretch>
            <a:fillRect/>
          </a:stretch>
        </p:blipFill>
        <p:spPr>
          <a:xfrm>
            <a:off x="-2239603" y="0"/>
            <a:ext cx="13697617" cy="7533162"/>
          </a:xfrm>
        </p:spPr>
      </p:pic>
    </p:spTree>
    <p:extLst>
      <p:ext uri="{BB962C8B-B14F-4D97-AF65-F5344CB8AC3E}">
        <p14:creationId xmlns:p14="http://schemas.microsoft.com/office/powerpoint/2010/main" val="3408727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xmlns:p14="http://schemas.microsoft.com/office/powerpoint/2010/main"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77352" r="-77352"/>
          <a:stretch>
            <a:fillRect/>
          </a:stretch>
        </p:blipFill>
        <p:spPr>
          <a:xfrm>
            <a:off x="-1984606" y="0"/>
            <a:ext cx="12745202" cy="7009370"/>
          </a:xfrm>
        </p:spPr>
      </p:pic>
    </p:spTree>
    <p:extLst>
      <p:ext uri="{BB962C8B-B14F-4D97-AF65-F5344CB8AC3E}">
        <p14:creationId xmlns:p14="http://schemas.microsoft.com/office/powerpoint/2010/main" val="64393717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0699" r="-10699"/>
          <a:stretch>
            <a:fillRect/>
          </a:stretch>
        </p:blipFill>
        <p:spPr>
          <a:xfrm>
            <a:off x="-1054668" y="284083"/>
            <a:ext cx="11334258" cy="6233405"/>
          </a:xfrm>
        </p:spPr>
      </p:pic>
    </p:spTree>
    <p:extLst>
      <p:ext uri="{BB962C8B-B14F-4D97-AF65-F5344CB8AC3E}">
        <p14:creationId xmlns:p14="http://schemas.microsoft.com/office/powerpoint/2010/main" val="2287479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xmlns:p14="http://schemas.microsoft.com/office/powerpoint/2010/main" spd="slow">
        <p:check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144000" cy="6084541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213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1653590" y="-12840"/>
            <a:ext cx="12468592" cy="6857245"/>
          </a:xfrm>
        </p:spPr>
      </p:pic>
    </p:spTree>
    <p:extLst>
      <p:ext uri="{BB962C8B-B14F-4D97-AF65-F5344CB8AC3E}">
        <p14:creationId xmlns:p14="http://schemas.microsoft.com/office/powerpoint/2010/main" val="1524849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8712" b="8712"/>
          <a:stretch>
            <a:fillRect/>
          </a:stretch>
        </p:blipFill>
        <p:spPr>
          <a:xfrm>
            <a:off x="-135598" y="651742"/>
            <a:ext cx="10144289" cy="5578968"/>
          </a:xfrm>
        </p:spPr>
      </p:pic>
    </p:spTree>
    <p:extLst>
      <p:ext uri="{BB962C8B-B14F-4D97-AF65-F5344CB8AC3E}">
        <p14:creationId xmlns:p14="http://schemas.microsoft.com/office/powerpoint/2010/main" val="2384655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0640" r="-10640"/>
          <a:stretch>
            <a:fillRect/>
          </a:stretch>
        </p:blipFill>
        <p:spPr>
          <a:xfrm>
            <a:off x="-1219894" y="-38482"/>
            <a:ext cx="12633238" cy="6947794"/>
          </a:xfrm>
        </p:spPr>
      </p:pic>
    </p:spTree>
    <p:extLst>
      <p:ext uri="{BB962C8B-B14F-4D97-AF65-F5344CB8AC3E}">
        <p14:creationId xmlns:p14="http://schemas.microsoft.com/office/powerpoint/2010/main" val="387245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xmlns:p14="http://schemas.microsoft.com/office/powerpoint/2010/main" spd="slow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13120" b="13120"/>
          <a:stretch>
            <a:fillRect/>
          </a:stretch>
        </p:blipFill>
        <p:spPr>
          <a:xfrm>
            <a:off x="-33419" y="985980"/>
            <a:ext cx="9285667" cy="5106759"/>
          </a:xfrm>
        </p:spPr>
      </p:pic>
    </p:spTree>
    <p:extLst>
      <p:ext uri="{BB962C8B-B14F-4D97-AF65-F5344CB8AC3E}">
        <p14:creationId xmlns:p14="http://schemas.microsoft.com/office/powerpoint/2010/main" val="629265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610" r="-10610"/>
          <a:stretch>
            <a:fillRect/>
          </a:stretch>
        </p:blipFill>
        <p:spPr>
          <a:xfrm>
            <a:off x="-1027312" y="300794"/>
            <a:ext cx="11455806" cy="6300252"/>
          </a:xfrm>
        </p:spPr>
      </p:pic>
    </p:spTree>
    <p:extLst>
      <p:ext uri="{BB962C8B-B14F-4D97-AF65-F5344CB8AC3E}">
        <p14:creationId xmlns:p14="http://schemas.microsoft.com/office/powerpoint/2010/main" val="18572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000">
        <p14:reveal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86373" r="-86373"/>
          <a:stretch>
            <a:fillRect/>
          </a:stretch>
        </p:blipFill>
        <p:spPr>
          <a:xfrm>
            <a:off x="-3611785" y="-1212490"/>
            <a:ext cx="16571786" cy="9113844"/>
          </a:xfrm>
        </p:spPr>
      </p:pic>
    </p:spTree>
    <p:extLst>
      <p:ext uri="{BB962C8B-B14F-4D97-AF65-F5344CB8AC3E}">
        <p14:creationId xmlns:p14="http://schemas.microsoft.com/office/powerpoint/2010/main" val="2685136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5005" r="-25005"/>
          <a:stretch>
            <a:fillRect/>
          </a:stretch>
        </p:blipFill>
        <p:spPr>
          <a:xfrm>
            <a:off x="-1668920" y="12825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4039001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672" b="8672"/>
          <a:stretch>
            <a:fillRect/>
          </a:stretch>
        </p:blipFill>
        <p:spPr>
          <a:xfrm>
            <a:off x="-430223" y="651752"/>
            <a:ext cx="10045334" cy="5524547"/>
          </a:xfrm>
        </p:spPr>
      </p:pic>
    </p:spTree>
    <p:extLst>
      <p:ext uri="{BB962C8B-B14F-4D97-AF65-F5344CB8AC3E}">
        <p14:creationId xmlns:p14="http://schemas.microsoft.com/office/powerpoint/2010/main" val="586970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0610" r="-10610"/>
          <a:stretch>
            <a:fillRect/>
          </a:stretch>
        </p:blipFill>
        <p:spPr>
          <a:xfrm>
            <a:off x="-1244431" y="205232"/>
            <a:ext cx="11674655" cy="6420610"/>
          </a:xfrm>
        </p:spPr>
      </p:pic>
    </p:spTree>
    <p:extLst>
      <p:ext uri="{BB962C8B-B14F-4D97-AF65-F5344CB8AC3E}">
        <p14:creationId xmlns:p14="http://schemas.microsoft.com/office/powerpoint/2010/main" val="3296622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2961" b="12961"/>
          <a:stretch>
            <a:fillRect/>
          </a:stretch>
        </p:blipFill>
        <p:spPr>
          <a:xfrm>
            <a:off x="-581815" y="795311"/>
            <a:ext cx="9889669" cy="5438937"/>
          </a:xfrm>
        </p:spPr>
      </p:pic>
    </p:spTree>
    <p:extLst>
      <p:ext uri="{BB962C8B-B14F-4D97-AF65-F5344CB8AC3E}">
        <p14:creationId xmlns:p14="http://schemas.microsoft.com/office/powerpoint/2010/main" val="459915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Now. Let’s t</a:t>
            </a:r>
            <a:r>
              <a:rPr lang="en-US" b="1" dirty="0" smtClean="0"/>
              <a:t>alk.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218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42602" y="1585601"/>
            <a:ext cx="82296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A:  What club activity do you want in your    </a:t>
            </a:r>
          </a:p>
          <a:p>
            <a:r>
              <a:rPr lang="en-US" sz="3600" b="1" dirty="0"/>
              <a:t>      school?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3064508"/>
            <a:ext cx="82296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/>
              <a:t>B:  I want a </a:t>
            </a:r>
            <a:r>
              <a:rPr lang="en-US" sz="3200" i="1" dirty="0" smtClean="0"/>
              <a:t>chess club </a:t>
            </a:r>
            <a:r>
              <a:rPr lang="en-US" sz="3200" i="1" dirty="0"/>
              <a:t>because </a:t>
            </a:r>
            <a:r>
              <a:rPr lang="en-US" sz="3200" i="1" dirty="0" smtClean="0"/>
              <a:t>I like chess. </a:t>
            </a:r>
            <a:r>
              <a:rPr lang="en-US" sz="3200" i="1" dirty="0"/>
              <a:t>How </a:t>
            </a:r>
            <a:endParaRPr lang="en-US" sz="3200" i="1" dirty="0" smtClean="0"/>
          </a:p>
          <a:p>
            <a:r>
              <a:rPr lang="en-US" sz="3200" i="1" dirty="0"/>
              <a:t> </a:t>
            </a:r>
            <a:r>
              <a:rPr lang="en-US" sz="3200" i="1" dirty="0" smtClean="0"/>
              <a:t>    about </a:t>
            </a:r>
            <a:r>
              <a:rPr lang="en-US" sz="3200" i="1" dirty="0"/>
              <a:t>you?</a:t>
            </a:r>
            <a:endParaRPr lang="en-US" sz="3200" b="1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42601" y="4462522"/>
            <a:ext cx="85499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A:  I like </a:t>
            </a:r>
            <a:r>
              <a:rPr lang="en-US" sz="3600" b="1" dirty="0" smtClean="0"/>
              <a:t>cooking, </a:t>
            </a:r>
            <a:r>
              <a:rPr lang="en-US" sz="3600" b="1" dirty="0"/>
              <a:t>so I want </a:t>
            </a:r>
            <a:r>
              <a:rPr lang="en-US" sz="3600" b="1" dirty="0" smtClean="0"/>
              <a:t>a cooking club.</a:t>
            </a:r>
            <a:endParaRPr lang="en-US" sz="3600" b="1" dirty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199" y="5503919"/>
            <a:ext cx="8244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/>
              <a:t>B:  </a:t>
            </a:r>
            <a:r>
              <a:rPr lang="en-US" sz="3200" i="1" dirty="0" smtClean="0"/>
              <a:t>I see.</a:t>
            </a:r>
            <a:endParaRPr lang="en-US" sz="3200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64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Now, it’s your turn.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218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42602" y="1585601"/>
            <a:ext cx="82296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A:  What club activity do you want in your    </a:t>
            </a:r>
          </a:p>
          <a:p>
            <a:r>
              <a:rPr lang="en-US" sz="3600" b="1" dirty="0"/>
              <a:t>      school?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3064508"/>
            <a:ext cx="82296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/>
              <a:t>B:  I want a (_______) because (________). How </a:t>
            </a:r>
            <a:endParaRPr lang="en-US" sz="3200" i="1" dirty="0" smtClean="0"/>
          </a:p>
          <a:p>
            <a:r>
              <a:rPr lang="en-US" sz="3200" i="1" dirty="0"/>
              <a:t> </a:t>
            </a:r>
            <a:r>
              <a:rPr lang="en-US" sz="3200" i="1" dirty="0" smtClean="0"/>
              <a:t>    about </a:t>
            </a:r>
            <a:r>
              <a:rPr lang="en-US" sz="3200" i="1" dirty="0"/>
              <a:t>you?</a:t>
            </a:r>
            <a:endParaRPr lang="en-US" sz="3200" b="1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42601" y="4462522"/>
            <a:ext cx="85499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A:  I like (_______), so I want </a:t>
            </a:r>
            <a:r>
              <a:rPr lang="en-US" sz="3600" b="1" dirty="0" smtClean="0"/>
              <a:t>a (</a:t>
            </a:r>
            <a:r>
              <a:rPr lang="en-US" sz="3600" b="1" dirty="0"/>
              <a:t>________).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7199" y="5503919"/>
            <a:ext cx="8244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/>
              <a:t>B:  (________).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9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Next, let’s look at three club activity posters.</a:t>
            </a:r>
            <a:endParaRPr lang="en-US" sz="36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55390" r="-55390"/>
          <a:stretch>
            <a:fillRect/>
          </a:stretch>
        </p:blipFill>
        <p:spPr>
          <a:xfrm>
            <a:off x="-2408896" y="1353498"/>
            <a:ext cx="10157579" cy="5586277"/>
          </a:xfrm>
        </p:spPr>
      </p:pic>
      <p:sp>
        <p:nvSpPr>
          <p:cNvPr id="5" name="TextBox 4"/>
          <p:cNvSpPr txBox="1"/>
          <p:nvPr/>
        </p:nvSpPr>
        <p:spPr>
          <a:xfrm>
            <a:off x="0" y="474625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Which activity is best for these students?</a:t>
            </a:r>
            <a:endParaRPr lang="en-US" sz="4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7104" y="1528859"/>
            <a:ext cx="3567530" cy="47567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7714" y="1455864"/>
            <a:ext cx="3957417" cy="47640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7714" y="1426666"/>
            <a:ext cx="4107933" cy="476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314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Last, let’s get ready to write.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How do you say this in Japanese?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28670" y="2502392"/>
            <a:ext cx="77829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We can help you …</a:t>
            </a:r>
            <a:endParaRPr lang="en-US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4568" y="3558678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learn to draw.</a:t>
            </a:r>
            <a:endParaRPr lang="en-US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305032" y="3585581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learn to act.</a:t>
            </a:r>
            <a:endParaRPr lang="en-US" sz="5400" dirty="0"/>
          </a:p>
        </p:txBody>
      </p:sp>
      <p:sp>
        <p:nvSpPr>
          <p:cNvPr id="8" name="TextBox 7"/>
          <p:cNvSpPr txBox="1"/>
          <p:nvPr/>
        </p:nvSpPr>
        <p:spPr>
          <a:xfrm>
            <a:off x="431774" y="3585232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learn to play tennis.</a:t>
            </a:r>
            <a:endParaRPr lang="en-US" sz="5400" dirty="0"/>
          </a:p>
        </p:txBody>
      </p:sp>
      <p:sp>
        <p:nvSpPr>
          <p:cNvPr id="9" name="TextBox 8"/>
          <p:cNvSpPr txBox="1"/>
          <p:nvPr/>
        </p:nvSpPr>
        <p:spPr>
          <a:xfrm>
            <a:off x="112573" y="3573904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become faster.</a:t>
            </a:r>
            <a:endParaRPr lang="en-US" sz="5400" dirty="0"/>
          </a:p>
        </p:txBody>
      </p:sp>
      <p:sp>
        <p:nvSpPr>
          <p:cNvPr id="10" name="TextBox 9"/>
          <p:cNvSpPr txBox="1"/>
          <p:nvPr/>
        </p:nvSpPr>
        <p:spPr>
          <a:xfrm>
            <a:off x="406092" y="3575404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/>
              <a:t>b</a:t>
            </a:r>
            <a:r>
              <a:rPr lang="en-US" sz="5400" dirty="0" smtClean="0"/>
              <a:t>ecome smarter.</a:t>
            </a:r>
            <a:endParaRPr lang="en-US" sz="5400" dirty="0"/>
          </a:p>
        </p:txBody>
      </p:sp>
      <p:sp>
        <p:nvSpPr>
          <p:cNvPr id="11" name="TextBox 10"/>
          <p:cNvSpPr txBox="1"/>
          <p:nvPr/>
        </p:nvSpPr>
        <p:spPr>
          <a:xfrm>
            <a:off x="481518" y="3564076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/>
              <a:t>b</a:t>
            </a:r>
            <a:r>
              <a:rPr lang="en-US" sz="5400" dirty="0" smtClean="0"/>
              <a:t>ecome stronger.</a:t>
            </a:r>
            <a:endParaRPr lang="en-US" sz="5400" dirty="0"/>
          </a:p>
        </p:txBody>
      </p:sp>
      <p:sp>
        <p:nvSpPr>
          <p:cNvPr id="12" name="TextBox 11"/>
          <p:cNvSpPr txBox="1"/>
          <p:nvPr/>
        </p:nvSpPr>
        <p:spPr>
          <a:xfrm>
            <a:off x="552051" y="3578404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/>
              <a:t>b</a:t>
            </a:r>
            <a:r>
              <a:rPr lang="en-US" sz="5400" dirty="0" smtClean="0"/>
              <a:t>ecome a better player.</a:t>
            </a:r>
            <a:endParaRPr lang="en-US" sz="5400" dirty="0"/>
          </a:p>
        </p:txBody>
      </p:sp>
      <p:sp>
        <p:nvSpPr>
          <p:cNvPr id="13" name="TextBox 12"/>
          <p:cNvSpPr txBox="1"/>
          <p:nvPr/>
        </p:nvSpPr>
        <p:spPr>
          <a:xfrm>
            <a:off x="554343" y="3567076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learn more about music.</a:t>
            </a:r>
            <a:endParaRPr lang="en-US" sz="5400" dirty="0"/>
          </a:p>
        </p:txBody>
      </p:sp>
      <p:sp>
        <p:nvSpPr>
          <p:cNvPr id="14" name="TextBox 13"/>
          <p:cNvSpPr txBox="1"/>
          <p:nvPr/>
        </p:nvSpPr>
        <p:spPr>
          <a:xfrm>
            <a:off x="407664" y="3555748"/>
            <a:ext cx="8535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learn more about computers.</a:t>
            </a:r>
            <a:endParaRPr lang="en-US" sz="5400" dirty="0"/>
          </a:p>
        </p:txBody>
      </p:sp>
      <p:sp>
        <p:nvSpPr>
          <p:cNvPr id="15" name="TextBox 14"/>
          <p:cNvSpPr txBox="1"/>
          <p:nvPr/>
        </p:nvSpPr>
        <p:spPr>
          <a:xfrm>
            <a:off x="156192" y="3557754"/>
            <a:ext cx="8535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enjoy dancing.</a:t>
            </a:r>
            <a:endParaRPr lang="en-US" sz="5400" dirty="0"/>
          </a:p>
        </p:txBody>
      </p:sp>
      <p:sp>
        <p:nvSpPr>
          <p:cNvPr id="16" name="TextBox 15"/>
          <p:cNvSpPr txBox="1"/>
          <p:nvPr/>
        </p:nvSpPr>
        <p:spPr>
          <a:xfrm>
            <a:off x="295763" y="3559001"/>
            <a:ext cx="8535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enjoy tennis.</a:t>
            </a:r>
            <a:endParaRPr lang="en-US" sz="5400" dirty="0"/>
          </a:p>
        </p:txBody>
      </p:sp>
      <p:sp>
        <p:nvSpPr>
          <p:cNvPr id="17" name="TextBox 16"/>
          <p:cNvSpPr txBox="1"/>
          <p:nvPr/>
        </p:nvSpPr>
        <p:spPr>
          <a:xfrm>
            <a:off x="335530" y="3560358"/>
            <a:ext cx="8535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make new friends.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826774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Write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i="1" dirty="0" smtClean="0"/>
              <a:t>Look at page 9 of your Bridge textbook.</a:t>
            </a:r>
          </a:p>
          <a:p>
            <a:pPr marL="0" indent="0" algn="ctr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4000" b="1" dirty="0" smtClean="0"/>
              <a:t>  </a:t>
            </a:r>
            <a:endParaRPr lang="en-US" sz="4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0" y="2315790"/>
            <a:ext cx="9068168" cy="3407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49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t="8672" b="8672"/>
          <a:stretch>
            <a:fillRect/>
          </a:stretch>
        </p:blipFill>
        <p:spPr>
          <a:xfrm>
            <a:off x="-228163" y="852280"/>
            <a:ext cx="9511053" cy="5230713"/>
          </a:xfrm>
        </p:spPr>
      </p:pic>
    </p:spTree>
    <p:extLst>
      <p:ext uri="{BB962C8B-B14F-4D97-AF65-F5344CB8AC3E}">
        <p14:creationId xmlns:p14="http://schemas.microsoft.com/office/powerpoint/2010/main" val="3038166110"/>
      </p:ext>
    </p:extLst>
  </p:cSld>
  <p:clrMapOvr>
    <a:masterClrMapping/>
  </p:clrMapOvr>
  <p:transition xmlns:p14="http://schemas.microsoft.com/office/powerpoint/2010/main" spd="slow" advClick="0" advTm="1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You can use these expressions to help you write.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1600" dirty="0" smtClean="0"/>
          </a:p>
          <a:p>
            <a:pPr marL="0" indent="0" algn="ctr">
              <a:buNone/>
            </a:pPr>
            <a:r>
              <a:rPr lang="en-US" dirty="0" smtClean="0"/>
              <a:t>We </a:t>
            </a:r>
            <a:r>
              <a:rPr lang="en-US" dirty="0" smtClean="0"/>
              <a:t>can help you </a:t>
            </a:r>
            <a:r>
              <a:rPr lang="en-US" dirty="0" smtClean="0"/>
              <a:t>…</a:t>
            </a:r>
          </a:p>
          <a:p>
            <a:pPr marL="0" indent="0" algn="ctr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dirty="0" smtClean="0"/>
              <a:t>		-</a:t>
            </a:r>
            <a:r>
              <a:rPr lang="en-US" dirty="0" smtClean="0"/>
              <a:t>learn to (_________).</a:t>
            </a:r>
          </a:p>
          <a:p>
            <a:pPr marL="0" indent="0">
              <a:buNone/>
            </a:pPr>
            <a:r>
              <a:rPr lang="en-US" dirty="0" smtClean="0"/>
              <a:t>		-</a:t>
            </a:r>
            <a:r>
              <a:rPr lang="en-US" dirty="0" smtClean="0"/>
              <a:t>become (_________).</a:t>
            </a:r>
          </a:p>
          <a:p>
            <a:pPr marL="0" indent="0">
              <a:buNone/>
            </a:pPr>
            <a:r>
              <a:rPr lang="en-US" dirty="0" smtClean="0"/>
              <a:t>		-</a:t>
            </a:r>
            <a:r>
              <a:rPr lang="en-US" dirty="0" smtClean="0"/>
              <a:t>learn more about (_________).</a:t>
            </a:r>
          </a:p>
          <a:p>
            <a:pPr marL="0" indent="0">
              <a:buNone/>
            </a:pPr>
            <a:r>
              <a:rPr lang="en-US" dirty="0" smtClean="0"/>
              <a:t>		-</a:t>
            </a:r>
            <a:r>
              <a:rPr lang="en-US" dirty="0" smtClean="0"/>
              <a:t>enjoy (_________).</a:t>
            </a:r>
          </a:p>
          <a:p>
            <a:pPr marL="0" indent="0">
              <a:buNone/>
            </a:pPr>
            <a:r>
              <a:rPr lang="en-US" dirty="0" smtClean="0"/>
              <a:t>		-</a:t>
            </a:r>
            <a:r>
              <a:rPr lang="en-US" dirty="0" smtClean="0"/>
              <a:t>make (_________).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206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1861919" y="-42890"/>
            <a:ext cx="12823023" cy="7052169"/>
          </a:xfrm>
        </p:spPr>
      </p:pic>
    </p:spTree>
    <p:extLst>
      <p:ext uri="{BB962C8B-B14F-4D97-AF65-F5344CB8AC3E}">
        <p14:creationId xmlns:p14="http://schemas.microsoft.com/office/powerpoint/2010/main" val="363226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000">
        <p14:flash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1150" b="1150"/>
          <a:stretch>
            <a:fillRect/>
          </a:stretch>
        </p:blipFill>
        <p:spPr>
          <a:xfrm>
            <a:off x="-483383" y="718598"/>
            <a:ext cx="9954178" cy="5474414"/>
          </a:xfrm>
        </p:spPr>
      </p:pic>
    </p:spTree>
    <p:extLst>
      <p:ext uri="{BB962C8B-B14F-4D97-AF65-F5344CB8AC3E}">
        <p14:creationId xmlns:p14="http://schemas.microsoft.com/office/powerpoint/2010/main" val="208751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1000">
        <p14:glitter pattern="hexagon"/>
      </p:transition>
    </mc:Choice>
    <mc:Fallback xmlns="">
      <p:transition xmlns:p14="http://schemas.microsoft.com/office/powerpoint/2010/main" spd="slow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283</Words>
  <Application>Microsoft Macintosh PowerPoint</Application>
  <PresentationFormat>On-screen Show (4:3)</PresentationFormat>
  <Paragraphs>55</Paragraphs>
  <Slides>70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1" baseType="lpstr">
      <vt:lpstr>Office Theme</vt:lpstr>
      <vt:lpstr>Let’s talk about school clubs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Now. Let’s talk.</vt:lpstr>
      <vt:lpstr>Now, it’s your turn.</vt:lpstr>
      <vt:lpstr>Next, let’s look at three club activity posters.</vt:lpstr>
      <vt:lpstr>Last, let’s get ready to write.</vt:lpstr>
      <vt:lpstr>Write</vt:lpstr>
      <vt:lpstr>You can use these expressions to help you write.</vt:lpstr>
    </vt:vector>
  </TitlesOfParts>
  <Company>BOXCAR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ELLIOT CARSON</dc:creator>
  <cp:lastModifiedBy>ELLIOT CARSON</cp:lastModifiedBy>
  <cp:revision>32</cp:revision>
  <dcterms:created xsi:type="dcterms:W3CDTF">2020-05-12T05:11:10Z</dcterms:created>
  <dcterms:modified xsi:type="dcterms:W3CDTF">2020-06-23T05:53:18Z</dcterms:modified>
</cp:coreProperties>
</file>