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4428-1984-6C44-91CE-553B85E8BB2B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7048-9C17-0B46-8FC9-F01B6A6D6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095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4428-1984-6C44-91CE-553B85E8BB2B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7048-9C17-0B46-8FC9-F01B6A6D6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64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4428-1984-6C44-91CE-553B85E8BB2B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7048-9C17-0B46-8FC9-F01B6A6D6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32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4428-1984-6C44-91CE-553B85E8BB2B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7048-9C17-0B46-8FC9-F01B6A6D6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80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4428-1984-6C44-91CE-553B85E8BB2B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7048-9C17-0B46-8FC9-F01B6A6D6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232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4428-1984-6C44-91CE-553B85E8BB2B}" type="datetimeFigureOut">
              <a:rPr lang="en-US" smtClean="0"/>
              <a:t>7/7/20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7048-9C17-0B46-8FC9-F01B6A6D6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664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4428-1984-6C44-91CE-553B85E8BB2B}" type="datetimeFigureOut">
              <a:rPr lang="en-US" smtClean="0"/>
              <a:t>7/7/20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7048-9C17-0B46-8FC9-F01B6A6D6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91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4428-1984-6C44-91CE-553B85E8BB2B}" type="datetimeFigureOut">
              <a:rPr lang="en-US" smtClean="0"/>
              <a:t>7/7/20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7048-9C17-0B46-8FC9-F01B6A6D6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39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4428-1984-6C44-91CE-553B85E8BB2B}" type="datetimeFigureOut">
              <a:rPr lang="en-US" smtClean="0"/>
              <a:t>7/7/20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7048-9C17-0B46-8FC9-F01B6A6D6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487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4428-1984-6C44-91CE-553B85E8BB2B}" type="datetimeFigureOut">
              <a:rPr lang="en-US" smtClean="0"/>
              <a:t>7/7/20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7048-9C17-0B46-8FC9-F01B6A6D6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648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F4428-1984-6C44-91CE-553B85E8BB2B}" type="datetimeFigureOut">
              <a:rPr lang="en-US" smtClean="0"/>
              <a:t>7/7/20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7048-9C17-0B46-8FC9-F01B6A6D6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96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F4428-1984-6C44-91CE-553B85E8BB2B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77048-9C17-0B46-8FC9-F01B6A6D6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452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a great movie!</a:t>
            </a:r>
            <a:endParaRPr lang="en-US" b="1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rcRect t="-8924" b="-8924"/>
          <a:stretch>
            <a:fillRect/>
          </a:stretch>
        </p:blipFill>
        <p:spPr>
          <a:xfrm>
            <a:off x="3936" y="1373850"/>
            <a:ext cx="9140064" cy="5026683"/>
          </a:xfrm>
        </p:spPr>
      </p:pic>
    </p:spTree>
    <p:extLst>
      <p:ext uri="{BB962C8B-B14F-4D97-AF65-F5344CB8AC3E}">
        <p14:creationId xmlns:p14="http://schemas.microsoft.com/office/powerpoint/2010/main" val="2674507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Practice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/>
              <a:t>I like _____________ movies, so I want to watch </a:t>
            </a:r>
            <a:r>
              <a:rPr lang="en-US" i="1" dirty="0" smtClean="0"/>
              <a:t>The Final Rider</a:t>
            </a:r>
            <a:r>
              <a:rPr lang="en-US" dirty="0" smtClean="0"/>
              <a:t>.</a:t>
            </a: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I want to watch </a:t>
            </a:r>
            <a:r>
              <a:rPr lang="en-US" i="1" dirty="0" smtClean="0"/>
              <a:t>The Final Rider</a:t>
            </a:r>
            <a:r>
              <a:rPr lang="en-US" dirty="0" smtClean="0"/>
              <a:t> </a:t>
            </a:r>
            <a:r>
              <a:rPr lang="en-US" dirty="0"/>
              <a:t>because it looks _____________.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2"/>
          <a:srcRect t="-33057" b="-33057"/>
          <a:stretch>
            <a:fillRect/>
          </a:stretch>
        </p:blipFill>
        <p:spPr>
          <a:xfrm>
            <a:off x="458724" y="1601700"/>
            <a:ext cx="4038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12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Practice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/>
              <a:t>I like _____________ movies, so I want to watch </a:t>
            </a:r>
            <a:r>
              <a:rPr lang="en-US" i="1" dirty="0" smtClean="0"/>
              <a:t>Ocean Paradise</a:t>
            </a:r>
            <a:r>
              <a:rPr lang="en-US" dirty="0" smtClean="0"/>
              <a:t>.</a:t>
            </a: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I want to watch </a:t>
            </a:r>
            <a:r>
              <a:rPr lang="en-US" i="1" dirty="0" smtClean="0"/>
              <a:t>Ocean Paradise</a:t>
            </a:r>
            <a:r>
              <a:rPr lang="en-US" dirty="0" smtClean="0"/>
              <a:t> </a:t>
            </a:r>
            <a:r>
              <a:rPr lang="en-US" dirty="0"/>
              <a:t>because it looks _____________.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2"/>
          <a:srcRect t="-43127" b="-43127"/>
          <a:stretch>
            <a:fillRect/>
          </a:stretch>
        </p:blipFill>
        <p:spPr>
          <a:xfrm>
            <a:off x="406908" y="1600200"/>
            <a:ext cx="4038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84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Which movie do you want to watch?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56667" y="445382"/>
            <a:ext cx="72739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Let’s practice a conversation.</a:t>
            </a:r>
            <a:endParaRPr lang="en-US" sz="4400" b="1" dirty="0"/>
          </a:p>
        </p:txBody>
      </p:sp>
      <p:pic>
        <p:nvPicPr>
          <p:cNvPr id="7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rcRect t="-8924" b="-8924"/>
          <a:stretch>
            <a:fillRect/>
          </a:stretch>
        </p:blipFill>
        <p:spPr>
          <a:xfrm>
            <a:off x="37093" y="1512175"/>
            <a:ext cx="9094334" cy="5001533"/>
          </a:xfrm>
        </p:spPr>
      </p:pic>
    </p:spTree>
    <p:extLst>
      <p:ext uri="{BB962C8B-B14F-4D97-AF65-F5344CB8AC3E}">
        <p14:creationId xmlns:p14="http://schemas.microsoft.com/office/powerpoint/2010/main" val="80887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6670" b="-16670"/>
          <a:stretch>
            <a:fillRect/>
          </a:stretch>
        </p:blipFill>
        <p:spPr>
          <a:xfrm>
            <a:off x="0" y="-115468"/>
            <a:ext cx="4495800" cy="7422970"/>
          </a:xfrm>
        </p:spPr>
      </p:pic>
      <p:sp>
        <p:nvSpPr>
          <p:cNvPr id="10" name="TextBox 9"/>
          <p:cNvSpPr txBox="1"/>
          <p:nvPr/>
        </p:nvSpPr>
        <p:spPr>
          <a:xfrm>
            <a:off x="181437" y="2436599"/>
            <a:ext cx="412356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 want to watch </a:t>
            </a:r>
            <a:r>
              <a:rPr lang="en-US" sz="2800" b="1" i="1" dirty="0" smtClean="0"/>
              <a:t>Farm Family 3</a:t>
            </a:r>
            <a:r>
              <a:rPr lang="en-US" sz="2800" b="1" dirty="0" smtClean="0"/>
              <a:t>. It looks interesting, and I like mystery movies.</a:t>
            </a:r>
            <a:endParaRPr lang="en-US" sz="2800" dirty="0" smtClean="0"/>
          </a:p>
          <a:p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81437" y="2309374"/>
            <a:ext cx="412356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- - - - - - - - - - - - - - - - - - - - - - - - - - - - - - -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sz="800" dirty="0"/>
          </a:p>
          <a:p>
            <a:r>
              <a:rPr lang="en-US" dirty="0" smtClean="0"/>
              <a:t>- - - - - - - - - - - - - - - - - - - - - - - - - - - - - - - - 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15544" b="-15544"/>
          <a:stretch>
            <a:fillRect/>
          </a:stretch>
        </p:blipFill>
        <p:spPr>
          <a:xfrm>
            <a:off x="4648199" y="-593838"/>
            <a:ext cx="4495799" cy="8495178"/>
          </a:xfrm>
        </p:spPr>
      </p:pic>
      <p:sp>
        <p:nvSpPr>
          <p:cNvPr id="7" name="TextBox 6"/>
          <p:cNvSpPr txBox="1"/>
          <p:nvPr/>
        </p:nvSpPr>
        <p:spPr>
          <a:xfrm>
            <a:off x="4931781" y="577377"/>
            <a:ext cx="39256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I want to </a:t>
            </a:r>
            <a:r>
              <a:rPr lang="en-US" sz="2800" i="1" dirty="0" smtClean="0"/>
              <a:t>watch The Final Rider because </a:t>
            </a:r>
            <a:r>
              <a:rPr lang="en-US" sz="2800" i="1" dirty="0"/>
              <a:t>it looks exciting.</a:t>
            </a:r>
            <a:r>
              <a:rPr lang="en-US" sz="2800" dirty="0" smtClean="0">
                <a:effectLst/>
              </a:rPr>
              <a:t>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81437" y="1171180"/>
            <a:ext cx="41235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Well, I </a:t>
            </a:r>
            <a:r>
              <a:rPr lang="en-US" sz="2800" b="1" dirty="0" smtClean="0"/>
              <a:t>don’t like </a:t>
            </a:r>
            <a:r>
              <a:rPr lang="en-US" sz="2800" b="1" dirty="0"/>
              <a:t>action movies. 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931781" y="2144418"/>
            <a:ext cx="39256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- - - - - - - - - - - - - - - - - - - - - - - - - - - - - </a:t>
            </a:r>
          </a:p>
          <a:p>
            <a:r>
              <a:rPr lang="en-US" sz="2800" i="1" dirty="0"/>
              <a:t>Really?</a:t>
            </a:r>
            <a:r>
              <a:rPr lang="en-US" sz="2800" dirty="0" smtClean="0">
                <a:effectLst/>
              </a:rPr>
              <a:t> </a:t>
            </a:r>
          </a:p>
          <a:p>
            <a:r>
              <a:rPr lang="en-US" dirty="0" smtClean="0"/>
              <a:t>- - - - - - - - - - - - - - - - - - - - - - - - - - - - - -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35735" y="3484442"/>
            <a:ext cx="39256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I see. I like watching mysteries, too.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6287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8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6670" b="-16670"/>
          <a:stretch>
            <a:fillRect/>
          </a:stretch>
        </p:blipFill>
        <p:spPr>
          <a:xfrm>
            <a:off x="0" y="-115468"/>
            <a:ext cx="4495800" cy="742297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15544" b="-15544"/>
          <a:stretch>
            <a:fillRect/>
          </a:stretch>
        </p:blipFill>
        <p:spPr>
          <a:xfrm>
            <a:off x="4648199" y="-593838"/>
            <a:ext cx="4495799" cy="8495178"/>
          </a:xfrm>
        </p:spPr>
      </p:pic>
      <p:sp>
        <p:nvSpPr>
          <p:cNvPr id="7" name="TextBox 6"/>
          <p:cNvSpPr txBox="1"/>
          <p:nvPr/>
        </p:nvSpPr>
        <p:spPr>
          <a:xfrm>
            <a:off x="4931781" y="577377"/>
            <a:ext cx="39256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I </a:t>
            </a:r>
            <a:r>
              <a:rPr lang="en-US" sz="2800" i="1" dirty="0" smtClean="0"/>
              <a:t>want to watch Sunset View because it looks like a good story.</a:t>
            </a:r>
            <a:r>
              <a:rPr lang="en-US" sz="2800" dirty="0" smtClean="0">
                <a:effectLst/>
              </a:rPr>
              <a:t>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81437" y="1171180"/>
            <a:ext cx="41235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Ohhh</a:t>
            </a:r>
            <a:r>
              <a:rPr lang="en-US" sz="2800" b="1" dirty="0" smtClean="0"/>
              <a:t> … Me too. I really like romance movies.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931781" y="2028953"/>
            <a:ext cx="39256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- - - - - - - - - - - - - - - - - - - - - - - - - - - - - </a:t>
            </a:r>
          </a:p>
          <a:p>
            <a:endParaRPr lang="en-US" sz="2800" dirty="0" smtClean="0">
              <a:effectLst/>
            </a:endParaRPr>
          </a:p>
          <a:p>
            <a:r>
              <a:rPr lang="en-US" dirty="0" smtClean="0"/>
              <a:t>- - - - - - - - - - - - - - - - - - - - - - - - - - - - - -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1437" y="3068144"/>
            <a:ext cx="412356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Yes. Let’s watch it together.</a:t>
            </a:r>
            <a:endParaRPr lang="en-US" sz="2800" dirty="0" smtClean="0"/>
          </a:p>
          <a:p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935735" y="3484442"/>
            <a:ext cx="3925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You got it.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71640" y="2127115"/>
            <a:ext cx="4123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- - - - - - - - - - - - - - - - - - - - - - - - - - - - - - - </a:t>
            </a:r>
          </a:p>
          <a:p>
            <a:endParaRPr lang="en-US" dirty="0"/>
          </a:p>
          <a:p>
            <a:r>
              <a:rPr lang="en-US" dirty="0" smtClean="0"/>
              <a:t>- - - - - - - - - - - - - - - - - - - - - - - - - - - - - - - - 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35735" y="2325869"/>
            <a:ext cx="1595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You do?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5073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64615" b="-64615"/>
          <a:stretch>
            <a:fillRect/>
          </a:stretch>
        </p:blipFill>
        <p:spPr>
          <a:xfrm>
            <a:off x="291787" y="1226153"/>
            <a:ext cx="4476905" cy="5453102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Now it’s your turn. Which movie do you want to watch?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077300" y="1668844"/>
            <a:ext cx="4038600" cy="4525963"/>
          </a:xfrm>
        </p:spPr>
        <p:txBody>
          <a:bodyPr/>
          <a:lstStyle/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b="1" dirty="0" smtClean="0"/>
              <a:t>1.  I want to watch ~ because it looks (       ). How about you?</a:t>
            </a:r>
          </a:p>
          <a:p>
            <a:pPr marL="0" indent="0" algn="ctr">
              <a:buNone/>
            </a:pPr>
            <a:endParaRPr lang="en-US" sz="1000" b="1" dirty="0" smtClean="0"/>
          </a:p>
          <a:p>
            <a:pPr marL="0" indent="0" algn="ctr">
              <a:buNone/>
            </a:pPr>
            <a:r>
              <a:rPr lang="en-US" b="1" dirty="0" smtClean="0"/>
              <a:t>-or-</a:t>
            </a:r>
          </a:p>
          <a:p>
            <a:pPr marL="0" indent="0" algn="ctr">
              <a:buNone/>
            </a:pPr>
            <a:endParaRPr lang="en-US" sz="1000" b="1" dirty="0"/>
          </a:p>
          <a:p>
            <a:pPr marL="0" indent="0">
              <a:buNone/>
            </a:pPr>
            <a:r>
              <a:rPr lang="en-US" b="1" dirty="0" smtClean="0"/>
              <a:t>2.  I like (        ) movies, so I want to watch ~. How about you?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7470" y="2106772"/>
            <a:ext cx="18473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Ocean Paradise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203877" y="2274207"/>
            <a:ext cx="22730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Sunset View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9772" y="5158877"/>
            <a:ext cx="23091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Farm </a:t>
            </a:r>
          </a:p>
          <a:p>
            <a:pPr algn="ctr"/>
            <a:r>
              <a:rPr lang="en-US" sz="2800" dirty="0" smtClean="0"/>
              <a:t>Family 3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428576" y="5135947"/>
            <a:ext cx="23091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The Final</a:t>
            </a:r>
          </a:p>
          <a:p>
            <a:pPr algn="ctr"/>
            <a:r>
              <a:rPr lang="en-US" sz="2800" dirty="0" smtClean="0"/>
              <a:t>Rider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3621555" y="2940752"/>
            <a:ext cx="1030396" cy="6802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39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857765"/>
            <a:ext cx="8229600" cy="52683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12000" b="1" dirty="0" smtClean="0"/>
          </a:p>
        </p:txBody>
      </p:sp>
    </p:spTree>
    <p:extLst>
      <p:ext uri="{BB962C8B-B14F-4D97-AF65-F5344CB8AC3E}">
        <p14:creationId xmlns:p14="http://schemas.microsoft.com/office/powerpoint/2010/main" val="1140903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talk about movie genres.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199" y="1616695"/>
            <a:ext cx="8229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1.  How do you say genre in Japanese?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09599" y="2808280"/>
            <a:ext cx="82296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b="1" dirty="0" smtClean="0"/>
              <a:t>ジャンル</a:t>
            </a:r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84542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Here are four popular movie genres.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6002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					 1. Action</a:t>
            </a:r>
            <a:endParaRPr lang="en-US" sz="48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154" y="244539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					 2. Mystery</a:t>
            </a:r>
            <a:endParaRPr lang="en-US" sz="48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3319625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					3. Documentary</a:t>
            </a:r>
            <a:endParaRPr lang="en-US" sz="48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7060" y="4164815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					4. Romance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1191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What genre do you think this movie is?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600" dirty="0" smtClean="0"/>
              <a:t>Action</a:t>
            </a:r>
          </a:p>
          <a:p>
            <a:pPr marL="514350" indent="-514350">
              <a:buAutoNum type="arabicPeriod"/>
            </a:pPr>
            <a:endParaRPr lang="en-US" sz="3600" dirty="0"/>
          </a:p>
          <a:p>
            <a:pPr marL="514350" indent="-514350">
              <a:buAutoNum type="arabicPeriod"/>
            </a:pPr>
            <a:r>
              <a:rPr lang="en-US" sz="3600" dirty="0" smtClean="0"/>
              <a:t>Mystery</a:t>
            </a:r>
          </a:p>
          <a:p>
            <a:pPr marL="514350" indent="-514350">
              <a:buAutoNum type="arabicPeriod"/>
            </a:pPr>
            <a:endParaRPr lang="en-US" sz="3600" dirty="0"/>
          </a:p>
          <a:p>
            <a:pPr marL="514350" indent="-514350">
              <a:buAutoNum type="arabicPeriod"/>
            </a:pPr>
            <a:r>
              <a:rPr lang="en-US" sz="3600" dirty="0" smtClean="0"/>
              <a:t>Documentary</a:t>
            </a:r>
          </a:p>
          <a:p>
            <a:pPr marL="514350" indent="-514350">
              <a:buAutoNum type="arabicPeriod"/>
            </a:pPr>
            <a:endParaRPr lang="en-US" sz="3600" dirty="0"/>
          </a:p>
          <a:p>
            <a:pPr marL="514350" indent="-514350">
              <a:buAutoNum type="arabicPeriod"/>
            </a:pPr>
            <a:r>
              <a:rPr lang="en-US" sz="3600" dirty="0" smtClean="0"/>
              <a:t>Romance</a:t>
            </a:r>
          </a:p>
        </p:txBody>
      </p:sp>
      <p:sp>
        <p:nvSpPr>
          <p:cNvPr id="7" name="Oval 6"/>
          <p:cNvSpPr/>
          <p:nvPr/>
        </p:nvSpPr>
        <p:spPr>
          <a:xfrm>
            <a:off x="4565730" y="2837227"/>
            <a:ext cx="2642259" cy="890757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2883" b="-328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152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What genre do you think this movie is?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600" dirty="0" smtClean="0"/>
              <a:t>Action</a:t>
            </a:r>
          </a:p>
          <a:p>
            <a:pPr marL="514350" indent="-514350">
              <a:buAutoNum type="arabicPeriod"/>
            </a:pPr>
            <a:endParaRPr lang="en-US" sz="3600" dirty="0"/>
          </a:p>
          <a:p>
            <a:pPr marL="514350" indent="-514350">
              <a:buAutoNum type="arabicPeriod"/>
            </a:pPr>
            <a:r>
              <a:rPr lang="en-US" sz="3600" dirty="0" smtClean="0"/>
              <a:t>Mystery</a:t>
            </a:r>
          </a:p>
          <a:p>
            <a:pPr marL="514350" indent="-514350">
              <a:buAutoNum type="arabicPeriod"/>
            </a:pPr>
            <a:endParaRPr lang="en-US" sz="3600" dirty="0"/>
          </a:p>
          <a:p>
            <a:pPr marL="514350" indent="-514350">
              <a:buAutoNum type="arabicPeriod"/>
            </a:pPr>
            <a:r>
              <a:rPr lang="en-US" sz="3600" dirty="0" smtClean="0"/>
              <a:t>Documentary</a:t>
            </a:r>
          </a:p>
          <a:p>
            <a:pPr marL="514350" indent="-514350">
              <a:buAutoNum type="arabicPeriod"/>
            </a:pPr>
            <a:endParaRPr lang="en-US" sz="3600" dirty="0"/>
          </a:p>
          <a:p>
            <a:pPr marL="514350" indent="-514350">
              <a:buAutoNum type="arabicPeriod"/>
            </a:pPr>
            <a:r>
              <a:rPr lang="en-US" sz="3600" dirty="0" smtClean="0"/>
              <a:t>Romance</a:t>
            </a:r>
          </a:p>
        </p:txBody>
      </p:sp>
      <p:sp>
        <p:nvSpPr>
          <p:cNvPr id="4" name="Oval 3"/>
          <p:cNvSpPr/>
          <p:nvPr/>
        </p:nvSpPr>
        <p:spPr>
          <a:xfrm>
            <a:off x="4561776" y="5476497"/>
            <a:ext cx="2613222" cy="847606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3463" b="-334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142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What genre do you think this movie is?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600" dirty="0" smtClean="0"/>
              <a:t>Action</a:t>
            </a:r>
          </a:p>
          <a:p>
            <a:pPr marL="514350" indent="-514350">
              <a:buAutoNum type="arabicPeriod"/>
            </a:pPr>
            <a:endParaRPr lang="en-US" sz="3600" dirty="0"/>
          </a:p>
          <a:p>
            <a:pPr marL="514350" indent="-514350">
              <a:buAutoNum type="arabicPeriod"/>
            </a:pPr>
            <a:r>
              <a:rPr lang="en-US" sz="3600" dirty="0" smtClean="0"/>
              <a:t>Mystery</a:t>
            </a:r>
          </a:p>
          <a:p>
            <a:pPr marL="514350" indent="-514350">
              <a:buAutoNum type="arabicPeriod"/>
            </a:pPr>
            <a:endParaRPr lang="en-US" sz="3600" dirty="0"/>
          </a:p>
          <a:p>
            <a:pPr marL="514350" indent="-514350">
              <a:buAutoNum type="arabicPeriod"/>
            </a:pPr>
            <a:r>
              <a:rPr lang="en-US" sz="3600" dirty="0" smtClean="0"/>
              <a:t>Documentary</a:t>
            </a:r>
          </a:p>
          <a:p>
            <a:pPr marL="514350" indent="-514350">
              <a:buAutoNum type="arabicPeriod"/>
            </a:pPr>
            <a:endParaRPr lang="en-US" sz="3600" dirty="0"/>
          </a:p>
          <a:p>
            <a:pPr marL="514350" indent="-514350">
              <a:buAutoNum type="arabicPeriod"/>
            </a:pPr>
            <a:r>
              <a:rPr lang="en-US" sz="3600" dirty="0" smtClean="0"/>
              <a:t>Romance</a:t>
            </a:r>
          </a:p>
        </p:txBody>
      </p:sp>
      <p:sp>
        <p:nvSpPr>
          <p:cNvPr id="4" name="Oval 3"/>
          <p:cNvSpPr/>
          <p:nvPr/>
        </p:nvSpPr>
        <p:spPr>
          <a:xfrm>
            <a:off x="4495800" y="1600201"/>
            <a:ext cx="2283337" cy="75866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3057" b="-330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0750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What genre do you think this movie is?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3600" dirty="0" smtClean="0"/>
              <a:t>Action</a:t>
            </a:r>
          </a:p>
          <a:p>
            <a:pPr marL="514350" indent="-514350">
              <a:buAutoNum type="arabicPeriod"/>
            </a:pPr>
            <a:endParaRPr lang="en-US" sz="3600" dirty="0"/>
          </a:p>
          <a:p>
            <a:pPr marL="514350" indent="-514350">
              <a:buAutoNum type="arabicPeriod"/>
            </a:pPr>
            <a:r>
              <a:rPr lang="en-US" sz="3600" dirty="0" smtClean="0"/>
              <a:t>Mystery</a:t>
            </a:r>
          </a:p>
          <a:p>
            <a:pPr marL="514350" indent="-514350">
              <a:buAutoNum type="arabicPeriod"/>
            </a:pPr>
            <a:endParaRPr lang="en-US" sz="3600" dirty="0"/>
          </a:p>
          <a:p>
            <a:pPr marL="514350" indent="-514350">
              <a:buAutoNum type="arabicPeriod"/>
            </a:pPr>
            <a:r>
              <a:rPr lang="en-US" sz="3600" dirty="0" smtClean="0"/>
              <a:t>Documentary</a:t>
            </a:r>
          </a:p>
          <a:p>
            <a:pPr marL="514350" indent="-514350">
              <a:buAutoNum type="arabicPeriod"/>
            </a:pPr>
            <a:endParaRPr lang="en-US" sz="3600" dirty="0"/>
          </a:p>
          <a:p>
            <a:pPr marL="514350" indent="-514350">
              <a:buAutoNum type="arabicPeriod"/>
            </a:pPr>
            <a:r>
              <a:rPr lang="en-US" sz="3600" dirty="0" smtClean="0"/>
              <a:t>Romance</a:t>
            </a:r>
          </a:p>
        </p:txBody>
      </p:sp>
      <p:sp>
        <p:nvSpPr>
          <p:cNvPr id="4" name="Oval 3"/>
          <p:cNvSpPr/>
          <p:nvPr/>
        </p:nvSpPr>
        <p:spPr>
          <a:xfrm>
            <a:off x="4479306" y="4206354"/>
            <a:ext cx="3454505" cy="791783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43127" b="-43127"/>
          <a:stretch>
            <a:fillRect/>
          </a:stretch>
        </p:blipFill>
        <p:spPr>
          <a:xfrm>
            <a:off x="406908" y="1600200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301216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Practice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 like _____________ movies, so I want to watch </a:t>
            </a:r>
            <a:r>
              <a:rPr lang="en-US" i="1" dirty="0" smtClean="0"/>
              <a:t>Farm Family 3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I want to watch </a:t>
            </a:r>
            <a:r>
              <a:rPr lang="en-US" i="1" dirty="0" smtClean="0"/>
              <a:t>Farm Family 3</a:t>
            </a:r>
            <a:r>
              <a:rPr lang="en-US" dirty="0" smtClean="0"/>
              <a:t> because it looks _____________.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rcRect t="-32883" b="-32883"/>
          <a:stretch>
            <a:fillRect/>
          </a:stretch>
        </p:blipFill>
        <p:spPr>
          <a:xfrm>
            <a:off x="609600" y="1752600"/>
            <a:ext cx="4038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04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Practice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/>
              <a:t>I like _____________ movies, so I want to watch </a:t>
            </a:r>
            <a:r>
              <a:rPr lang="en-US" i="1" dirty="0" smtClean="0"/>
              <a:t>Sunset View</a:t>
            </a:r>
            <a:r>
              <a:rPr lang="en-US" dirty="0" smtClean="0"/>
              <a:t>.</a:t>
            </a: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I want to watch </a:t>
            </a:r>
            <a:r>
              <a:rPr lang="en-US" i="1" dirty="0" smtClean="0"/>
              <a:t>Sunset View</a:t>
            </a:r>
            <a:r>
              <a:rPr lang="en-US" dirty="0" smtClean="0"/>
              <a:t> </a:t>
            </a:r>
            <a:r>
              <a:rPr lang="en-US" dirty="0"/>
              <a:t>because it looks _____________.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2"/>
          <a:srcRect t="-33463" b="-33463"/>
          <a:stretch>
            <a:fillRect/>
          </a:stretch>
        </p:blipFill>
        <p:spPr>
          <a:xfrm>
            <a:off x="471297" y="1601700"/>
            <a:ext cx="4038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0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601</Words>
  <Application>Microsoft Macintosh PowerPoint</Application>
  <PresentationFormat>On-screen Show (4:3)</PresentationFormat>
  <Paragraphs>102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What a great movie!</vt:lpstr>
      <vt:lpstr>Let’s talk about movie genres.</vt:lpstr>
      <vt:lpstr>Here are four popular movie genres.</vt:lpstr>
      <vt:lpstr>What genre do you think this movie is?</vt:lpstr>
      <vt:lpstr>What genre do you think this movie is?</vt:lpstr>
      <vt:lpstr>What genre do you think this movie is?</vt:lpstr>
      <vt:lpstr>What genre do you think this movie is?</vt:lpstr>
      <vt:lpstr>Let’s Practice</vt:lpstr>
      <vt:lpstr>Let’s Practice</vt:lpstr>
      <vt:lpstr>Let’s Practice</vt:lpstr>
      <vt:lpstr>Let’s Practice</vt:lpstr>
      <vt:lpstr>Which movie do you want to watch?</vt:lpstr>
      <vt:lpstr>PowerPoint Presentation</vt:lpstr>
      <vt:lpstr>PowerPoint Presentation</vt:lpstr>
      <vt:lpstr>Now it’s your turn. Which movie do you want to watch?</vt:lpstr>
      <vt:lpstr>PowerPoint Presentation</vt:lpstr>
    </vt:vector>
  </TitlesOfParts>
  <Company>BOXCAR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 great movie!</dc:title>
  <dc:creator>ELLIOT CARSON</dc:creator>
  <cp:lastModifiedBy>ELLIOT CARSON</cp:lastModifiedBy>
  <cp:revision>5</cp:revision>
  <dcterms:created xsi:type="dcterms:W3CDTF">2020-06-24T06:29:12Z</dcterms:created>
  <dcterms:modified xsi:type="dcterms:W3CDTF">2020-07-07T01:26:57Z</dcterms:modified>
</cp:coreProperties>
</file>