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4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2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3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27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0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66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5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70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0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CF7E6-C540-2449-84BB-9D9D3EFC4340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398DC-0D73-3340-AFB1-50EB9C0F1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3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-6246" b="-6246"/>
          <a:stretch>
            <a:fillRect/>
          </a:stretch>
        </p:blipFill>
        <p:spPr>
          <a:xfrm>
            <a:off x="1" y="1245255"/>
            <a:ext cx="9144000" cy="5028848"/>
          </a:xfrm>
        </p:spPr>
      </p:pic>
      <p:sp>
        <p:nvSpPr>
          <p:cNvPr id="7" name="Oval Callout 6"/>
          <p:cNvSpPr/>
          <p:nvPr/>
        </p:nvSpPr>
        <p:spPr>
          <a:xfrm>
            <a:off x="3545698" y="314354"/>
            <a:ext cx="3646284" cy="2401793"/>
          </a:xfrm>
          <a:prstGeom prst="wedgeEllipseCallout">
            <a:avLst>
              <a:gd name="adj1" fmla="val 56362"/>
              <a:gd name="adj2" fmla="val 90526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Wow! Look, Emily, a time machine!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2390466" y="377229"/>
            <a:ext cx="3646284" cy="2401793"/>
          </a:xfrm>
          <a:prstGeom prst="wedgeEllipseCallout">
            <a:avLst>
              <a:gd name="adj1" fmla="val -60880"/>
              <a:gd name="adj2" fmla="val 95237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If you had a time machine, Keisuke, would you use it?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548706" y="303279"/>
            <a:ext cx="3646284" cy="2401793"/>
          </a:xfrm>
          <a:prstGeom prst="wedgeEllipseCallout">
            <a:avLst>
              <a:gd name="adj1" fmla="val 56361"/>
              <a:gd name="adj2" fmla="val 91049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Yes, I would. If I had a time machine, I would go to the future.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3562803" y="304779"/>
            <a:ext cx="3646284" cy="2401793"/>
          </a:xfrm>
          <a:prstGeom prst="wedgeEllipseCallout">
            <a:avLst>
              <a:gd name="adj1" fmla="val 56017"/>
              <a:gd name="adj2" fmla="val 91049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 want to see my future family.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564327" y="306279"/>
            <a:ext cx="3646284" cy="2401793"/>
          </a:xfrm>
          <a:prstGeom prst="wedgeEllipseCallout">
            <a:avLst>
              <a:gd name="adj1" fmla="val 56706"/>
              <a:gd name="adj2" fmla="val 91572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How about you, Emily? If you had a time machine, would you use it?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371416" y="370654"/>
            <a:ext cx="3646284" cy="2401793"/>
          </a:xfrm>
          <a:prstGeom prst="wedgeEllipseCallout">
            <a:avLst>
              <a:gd name="adj1" fmla="val -60535"/>
              <a:gd name="adj2" fmla="val 95760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Yes, I would. If I had one, I would go back to last month.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2372940" y="372154"/>
            <a:ext cx="3646284" cy="2401793"/>
          </a:xfrm>
          <a:prstGeom prst="wedgeEllipseCallout">
            <a:avLst>
              <a:gd name="adj1" fmla="val -60535"/>
              <a:gd name="adj2" fmla="val 95760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 had an important math test, and I got a terrible score.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2361891" y="373654"/>
            <a:ext cx="3646284" cy="2401793"/>
          </a:xfrm>
          <a:prstGeom prst="wedgeEllipseCallout">
            <a:avLst>
              <a:gd name="adj1" fmla="val -60535"/>
              <a:gd name="adj2" fmla="val 95760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 wish I could take the test again.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65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it’s your turn.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6139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Play rock, scissors, paper with your partner.</a:t>
            </a:r>
          </a:p>
          <a:p>
            <a:pPr marL="514350" indent="-514350">
              <a:buAutoNum type="arabicPeriod"/>
            </a:pPr>
            <a:endParaRPr lang="en-US" sz="800" dirty="0"/>
          </a:p>
          <a:p>
            <a:pPr marL="514350" indent="-514350">
              <a:buAutoNum type="arabicPeriod"/>
            </a:pPr>
            <a:r>
              <a:rPr lang="en-US" dirty="0" smtClean="0"/>
              <a:t>If you won,  ask your partner, </a:t>
            </a:r>
            <a:r>
              <a:rPr lang="en-US" b="1" dirty="0" smtClean="0"/>
              <a:t>“If you had a time machine, when would you go to?”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sz="800" dirty="0"/>
          </a:p>
          <a:p>
            <a:pPr marL="514350" indent="-514350">
              <a:buAutoNum type="arabicPeriod"/>
            </a:pPr>
            <a:r>
              <a:rPr lang="en-US" dirty="0" smtClean="0"/>
              <a:t>If you lost, please answer this question by saying, </a:t>
            </a:r>
            <a:r>
              <a:rPr lang="en-US" b="1" dirty="0" smtClean="0"/>
              <a:t>“If I had a time machine, I would go …”</a:t>
            </a:r>
          </a:p>
          <a:p>
            <a:pPr marL="514350" indent="-514350">
              <a:buAutoNum type="arabicPeriod"/>
            </a:pPr>
            <a:r>
              <a:rPr lang="en-US" dirty="0" smtClean="0"/>
              <a:t>Change roles.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Change partners and repeat steps one, two, and three. </a:t>
            </a:r>
            <a:r>
              <a:rPr lang="en-US" u="sng" dirty="0" smtClean="0"/>
              <a:t>Please talk to three people and write their answers in your </a:t>
            </a:r>
            <a:r>
              <a:rPr lang="en-US" i="1" u="sng" dirty="0" smtClean="0"/>
              <a:t>Bridge</a:t>
            </a:r>
            <a:r>
              <a:rPr lang="en-US" u="sng" dirty="0" smtClean="0"/>
              <a:t> textbook.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01183"/>
            <a:ext cx="8229600" cy="96826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9016" y="3459583"/>
            <a:ext cx="8229600" cy="968262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0540" y="4427845"/>
            <a:ext cx="8229600" cy="69312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4345" y="5120968"/>
            <a:ext cx="8229600" cy="135960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5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Talk to your partner and answer these 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What did Keisuke and Emily talk about?</a:t>
            </a:r>
          </a:p>
          <a:p>
            <a:pPr marL="514350" indent="-514350">
              <a:buAutoNum type="arabicPeriod"/>
            </a:pPr>
            <a:endParaRPr lang="en-US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What does Keisuke want to do?</a:t>
            </a:r>
          </a:p>
          <a:p>
            <a:pPr marL="514350" indent="-514350">
              <a:buAutoNum type="arabicPeriod"/>
            </a:pPr>
            <a:endParaRPr lang="en-US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What does Emily want to do?</a:t>
            </a:r>
            <a:endParaRPr lang="en-US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82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Comprehension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8" y="1600200"/>
            <a:ext cx="889253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Question: What did Keisuke and Emily </a:t>
            </a:r>
          </a:p>
          <a:p>
            <a:pPr marL="0" indent="0">
              <a:buNone/>
            </a:pPr>
            <a:r>
              <a:rPr lang="en-US" sz="4000" dirty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                 talk about?</a:t>
            </a:r>
          </a:p>
          <a:p>
            <a:pPr marL="0" indent="0">
              <a:buNone/>
            </a:pPr>
            <a:endParaRPr lang="en-US" sz="1100" dirty="0"/>
          </a:p>
          <a:p>
            <a:pPr marL="1314450" lvl="2" indent="-514350">
              <a:buAutoNum type="arabicPeriod"/>
            </a:pPr>
            <a:r>
              <a:rPr lang="en-US" sz="4400" dirty="0" smtClean="0"/>
              <a:t>The future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The past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A time machine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All of the above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80725" y="5457489"/>
            <a:ext cx="4362925" cy="54071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Comprehension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161" y="1600200"/>
            <a:ext cx="903083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Question: What does Keisuke want to do?</a:t>
            </a:r>
          </a:p>
          <a:p>
            <a:pPr marL="0" indent="0">
              <a:buNone/>
            </a:pPr>
            <a:endParaRPr lang="en-US" sz="1100" dirty="0"/>
          </a:p>
          <a:p>
            <a:pPr marL="1314450" lvl="2" indent="-514350">
              <a:buAutoNum type="arabicPeriod"/>
            </a:pPr>
            <a:r>
              <a:rPr lang="en-US" sz="4400" dirty="0" smtClean="0"/>
              <a:t>See his test score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See Emily’s future family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Take a math test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See his future family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980725" y="5092814"/>
            <a:ext cx="5431705" cy="54071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0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Comprehension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8" y="1600200"/>
            <a:ext cx="8892532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 </a:t>
            </a: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Question: What does Emily want to do?</a:t>
            </a:r>
          </a:p>
          <a:p>
            <a:pPr marL="0" indent="0">
              <a:buNone/>
            </a:pPr>
            <a:endParaRPr lang="en-US" sz="1600" dirty="0"/>
          </a:p>
          <a:p>
            <a:pPr marL="1314450" lvl="2" indent="-514350">
              <a:buAutoNum type="arabicPeriod"/>
            </a:pPr>
            <a:r>
              <a:rPr lang="en-US" sz="4400" dirty="0" smtClean="0"/>
              <a:t>See her test score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See her future family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Take a math test</a:t>
            </a:r>
          </a:p>
          <a:p>
            <a:pPr marL="1314450" lvl="2" indent="-514350">
              <a:buAutoNum type="arabicPeriod"/>
            </a:pPr>
            <a:r>
              <a:rPr lang="en-US" sz="4400" dirty="0" smtClean="0"/>
              <a:t>See Keisuke’s future family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043590" y="4401189"/>
            <a:ext cx="4362925" cy="54071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22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Bonus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027" y="1600200"/>
            <a:ext cx="8839095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Question:  </a:t>
            </a:r>
            <a:r>
              <a:rPr lang="en-US" sz="4000" u="sng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If</a:t>
            </a: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Emily </a:t>
            </a:r>
            <a:r>
              <a:rPr lang="en-US" sz="4000" u="sng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had</a:t>
            </a: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a time machine, 		                what </a:t>
            </a:r>
            <a:r>
              <a:rPr lang="en-US" sz="4000" u="sng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would</a:t>
            </a:r>
            <a:r>
              <a:rPr lang="en-US" sz="400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 she do?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A:  </a:t>
            </a:r>
            <a:r>
              <a:rPr lang="en-US" i="1" dirty="0" smtClean="0"/>
              <a:t>She would get a terrible test score.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B:  </a:t>
            </a:r>
            <a:r>
              <a:rPr lang="en-US" i="1" dirty="0" smtClean="0"/>
              <a:t>She would take a math test.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C:  </a:t>
            </a:r>
            <a:r>
              <a:rPr lang="en-US" i="1" dirty="0" smtClean="0"/>
              <a:t>She would see her future family.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5449" y="3986214"/>
            <a:ext cx="5653468" cy="54071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14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If you had a time machine, 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when</a:t>
            </a:r>
            <a:r>
              <a:rPr lang="en-US" b="1" dirty="0" smtClean="0"/>
              <a:t> would you go to? And why?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604" y="1600200"/>
            <a:ext cx="862393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6412443" y="339519"/>
            <a:ext cx="1483658" cy="56586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Callout 5"/>
          <p:cNvSpPr/>
          <p:nvPr/>
        </p:nvSpPr>
        <p:spPr>
          <a:xfrm>
            <a:off x="7870945" y="25149"/>
            <a:ext cx="1273056" cy="804788"/>
          </a:xfrm>
          <a:prstGeom prst="wedgeEllipseCallout">
            <a:avLst>
              <a:gd name="adj1" fmla="val -58404"/>
              <a:gd name="adj2" fmla="val 23250"/>
            </a:avLst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what year</a:t>
            </a:r>
            <a:endParaRPr lang="en-US" sz="24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7366447" y="997358"/>
            <a:ext cx="1535520" cy="1205683"/>
          </a:xfrm>
          <a:prstGeom prst="wedgeEllipseCallout">
            <a:avLst>
              <a:gd name="adj1" fmla="val -35702"/>
              <a:gd name="adj2" fmla="val -68437"/>
            </a:avLst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w</a:t>
            </a:r>
            <a:r>
              <a:rPr lang="en-US" sz="24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hat time period</a:t>
            </a:r>
            <a:endParaRPr lang="en-US" sz="24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604" y="2125148"/>
            <a:ext cx="86239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If I had a time machine, I would go to my next birthday party. I want to see my presents.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8604" y="3671851"/>
            <a:ext cx="862393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2.  If I had a time machine, I would go to the year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</a:t>
            </a:r>
            <a:r>
              <a:rPr lang="en-US" sz="3200" dirty="0" smtClean="0"/>
              <a:t>2035. I want to see my future job.</a:t>
            </a:r>
          </a:p>
          <a:p>
            <a:pPr marL="514350" indent="-514350">
              <a:buAutoNum type="arabicPeriod"/>
            </a:pPr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8604" y="5193406"/>
            <a:ext cx="862393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3.  If I had a time machine, I would go to the Edo   </a:t>
            </a:r>
          </a:p>
          <a:p>
            <a:r>
              <a:rPr lang="en-US" sz="3200" dirty="0" smtClean="0"/>
              <a:t>     Period. I want to meet Miyamoto </a:t>
            </a:r>
            <a:r>
              <a:rPr lang="en-US" sz="3200" dirty="0" err="1" smtClean="0"/>
              <a:t>Musashi</a:t>
            </a:r>
            <a:r>
              <a:rPr lang="en-US" sz="32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34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Writing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Turn to page 25 of your </a:t>
            </a:r>
            <a:r>
              <a:rPr lang="en-US" i="1" dirty="0" smtClean="0"/>
              <a:t>Bridge</a:t>
            </a:r>
            <a:r>
              <a:rPr lang="en-US" dirty="0" smtClean="0"/>
              <a:t> textbook. </a:t>
            </a:r>
            <a:r>
              <a:rPr lang="en-US" b="1" dirty="0" smtClean="0"/>
              <a:t>If you had a time machine, when would you go to? And why?</a:t>
            </a:r>
            <a:r>
              <a:rPr lang="en-US" dirty="0" smtClean="0"/>
              <a:t> Please write your answer in your textbook.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24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Next, let’s have a conversation.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3743" b="-43743"/>
          <a:stretch>
            <a:fillRect/>
          </a:stretch>
        </p:blipFill>
        <p:spPr>
          <a:xfrm>
            <a:off x="-37719" y="1600200"/>
            <a:ext cx="9185893" cy="5051887"/>
          </a:xfrm>
        </p:spPr>
      </p:pic>
      <p:sp>
        <p:nvSpPr>
          <p:cNvPr id="5" name="Rectangle 4"/>
          <p:cNvSpPr/>
          <p:nvPr/>
        </p:nvSpPr>
        <p:spPr>
          <a:xfrm>
            <a:off x="2124904" y="2514967"/>
            <a:ext cx="4713606" cy="227604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Callout 5"/>
          <p:cNvSpPr/>
          <p:nvPr/>
        </p:nvSpPr>
        <p:spPr>
          <a:xfrm>
            <a:off x="1546527" y="1417638"/>
            <a:ext cx="3817753" cy="2018260"/>
          </a:xfrm>
          <a:prstGeom prst="wedgeEllipseCallout">
            <a:avLst>
              <a:gd name="adj1" fmla="val -53922"/>
              <a:gd name="adj2" fmla="val 70005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Hi, Tom. If you had a time machine, when would you go to?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92814" y="1851503"/>
            <a:ext cx="3660272" cy="1845497"/>
          </a:xfrm>
          <a:prstGeom prst="wedgeEllipseCallout">
            <a:avLst>
              <a:gd name="adj1" fmla="val 67708"/>
              <a:gd name="adj2" fmla="val 60025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Ummm</a:t>
            </a:r>
            <a:r>
              <a:rPr lang="en-US" sz="2400" b="1" dirty="0" smtClean="0">
                <a:solidFill>
                  <a:schemeClr val="tx1"/>
                </a:solidFill>
              </a:rPr>
              <a:t> … If I had a time machine, I would go to 1955.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1529395" y="1580759"/>
            <a:ext cx="3834885" cy="1851820"/>
          </a:xfrm>
          <a:prstGeom prst="wedgeEllipseCallout">
            <a:avLst>
              <a:gd name="adj1" fmla="val -52984"/>
              <a:gd name="adj2" fmla="val 70972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1955? Why would you go to 1955?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3067907" y="1600200"/>
            <a:ext cx="4047217" cy="2109375"/>
          </a:xfrm>
          <a:prstGeom prst="wedgeEllipseCallout">
            <a:avLst>
              <a:gd name="adj1" fmla="val 62637"/>
              <a:gd name="adj2" fmla="val 57566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Because Disneyland opened in 1955. I want to go to the opening of Disneyland.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1546527" y="1580759"/>
            <a:ext cx="3633711" cy="1817133"/>
          </a:xfrm>
          <a:prstGeom prst="wedgeEllipseCallout">
            <a:avLst>
              <a:gd name="adj1" fmla="val -53789"/>
              <a:gd name="adj2" fmla="val 73177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That’s interesting. I didn’t know that.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3292814" y="1706859"/>
            <a:ext cx="3720310" cy="1990141"/>
          </a:xfrm>
          <a:prstGeom prst="wedgeEllipseCallout">
            <a:avLst>
              <a:gd name="adj1" fmla="val 64680"/>
              <a:gd name="adj2" fmla="val 58976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How about you, Lisa? If you had a time machine, when would you go to?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1529395" y="1358047"/>
            <a:ext cx="4477543" cy="2149981"/>
          </a:xfrm>
          <a:prstGeom prst="wedgeEllipseCallout">
            <a:avLst>
              <a:gd name="adj1" fmla="val -53137"/>
              <a:gd name="adj2" fmla="val 65351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Hmm … I don’t know. Maybe I would go back to the city volleyball tournament last year.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292814" y="1851504"/>
            <a:ext cx="3660272" cy="1845496"/>
          </a:xfrm>
          <a:prstGeom prst="wedgeEllipseCallout">
            <a:avLst>
              <a:gd name="adj1" fmla="val 67644"/>
              <a:gd name="adj2" fmla="val 59548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Yeah? Why?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1529395" y="1345472"/>
            <a:ext cx="4300100" cy="2140725"/>
          </a:xfrm>
          <a:prstGeom prst="wedgeEllipseCallout">
            <a:avLst>
              <a:gd name="adj1" fmla="val -53253"/>
              <a:gd name="adj2" fmla="val 66278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Because we almost won the championship game. I want to play harder and win it.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3292814" y="1710177"/>
            <a:ext cx="3720310" cy="1986823"/>
          </a:xfrm>
          <a:prstGeom prst="wedgeEllipseCallout">
            <a:avLst>
              <a:gd name="adj1" fmla="val 66940"/>
              <a:gd name="adj2" fmla="val 59026"/>
            </a:avLst>
          </a:prstGeom>
          <a:solidFill>
            <a:srgbClr val="FFFFFF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 see. That’s a good reason.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83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590</Words>
  <Application>Microsoft Macintosh PowerPoint</Application>
  <PresentationFormat>On-screen Show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Talk to your partner and answer these questions?</vt:lpstr>
      <vt:lpstr>Comprehension Check</vt:lpstr>
      <vt:lpstr>Comprehension Check</vt:lpstr>
      <vt:lpstr>Comprehension Check</vt:lpstr>
      <vt:lpstr>Bonus Question</vt:lpstr>
      <vt:lpstr>If you had a time machine, when would you go to? And why?</vt:lpstr>
      <vt:lpstr>Writing</vt:lpstr>
      <vt:lpstr>Next, let’s have a conversation.</vt:lpstr>
      <vt:lpstr>Now it’s your turn.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ELLIOT CARSON</dc:creator>
  <cp:lastModifiedBy>ELLIOT CARSON</cp:lastModifiedBy>
  <cp:revision>20</cp:revision>
  <dcterms:created xsi:type="dcterms:W3CDTF">2020-09-15T01:34:03Z</dcterms:created>
  <dcterms:modified xsi:type="dcterms:W3CDTF">2020-09-15T04:43:59Z</dcterms:modified>
</cp:coreProperties>
</file>