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18"/>
  </p:handoutMasterIdLst>
  <p:sldIdLst>
    <p:sldId id="330" r:id="rId2"/>
    <p:sldId id="333" r:id="rId3"/>
    <p:sldId id="380" r:id="rId4"/>
    <p:sldId id="299" r:id="rId5"/>
    <p:sldId id="323" r:id="rId6"/>
    <p:sldId id="384" r:id="rId7"/>
    <p:sldId id="385" r:id="rId8"/>
    <p:sldId id="301" r:id="rId9"/>
    <p:sldId id="302" r:id="rId10"/>
    <p:sldId id="303" r:id="rId11"/>
    <p:sldId id="304" r:id="rId12"/>
    <p:sldId id="305" r:id="rId13"/>
    <p:sldId id="307" r:id="rId14"/>
    <p:sldId id="308" r:id="rId15"/>
    <p:sldId id="310" r:id="rId16"/>
    <p:sldId id="387" r:id="rId17"/>
    <p:sldId id="388" r:id="rId18"/>
    <p:sldId id="389" r:id="rId19"/>
    <p:sldId id="391" r:id="rId20"/>
    <p:sldId id="343" r:id="rId21"/>
    <p:sldId id="369" r:id="rId22"/>
    <p:sldId id="383" r:id="rId23"/>
    <p:sldId id="366" r:id="rId24"/>
    <p:sldId id="394" r:id="rId25"/>
    <p:sldId id="395" r:id="rId26"/>
    <p:sldId id="396" r:id="rId27"/>
    <p:sldId id="397" r:id="rId28"/>
    <p:sldId id="398" r:id="rId29"/>
    <p:sldId id="392" r:id="rId30"/>
    <p:sldId id="345" r:id="rId31"/>
    <p:sldId id="309" r:id="rId32"/>
    <p:sldId id="313" r:id="rId33"/>
    <p:sldId id="353" r:id="rId34"/>
    <p:sldId id="371" r:id="rId35"/>
    <p:sldId id="400" r:id="rId36"/>
    <p:sldId id="311" r:id="rId37"/>
    <p:sldId id="401" r:id="rId38"/>
    <p:sldId id="410" r:id="rId39"/>
    <p:sldId id="403" r:id="rId40"/>
    <p:sldId id="402" r:id="rId41"/>
    <p:sldId id="404" r:id="rId42"/>
    <p:sldId id="351" r:id="rId43"/>
    <p:sldId id="409" r:id="rId44"/>
    <p:sldId id="373" r:id="rId45"/>
    <p:sldId id="354" r:id="rId46"/>
    <p:sldId id="405" r:id="rId47"/>
    <p:sldId id="411" r:id="rId48"/>
    <p:sldId id="413" r:id="rId49"/>
    <p:sldId id="414" r:id="rId50"/>
    <p:sldId id="406" r:id="rId51"/>
    <p:sldId id="352" r:id="rId52"/>
    <p:sldId id="407" r:id="rId53"/>
    <p:sldId id="408" r:id="rId54"/>
    <p:sldId id="314" r:id="rId55"/>
    <p:sldId id="346" r:id="rId56"/>
    <p:sldId id="349" r:id="rId57"/>
    <p:sldId id="415" r:id="rId58"/>
    <p:sldId id="416" r:id="rId59"/>
    <p:sldId id="417" r:id="rId60"/>
    <p:sldId id="393" r:id="rId61"/>
    <p:sldId id="418" r:id="rId62"/>
    <p:sldId id="316" r:id="rId63"/>
    <p:sldId id="318" r:id="rId64"/>
    <p:sldId id="319" r:id="rId65"/>
    <p:sldId id="320" r:id="rId66"/>
    <p:sldId id="322" r:id="rId67"/>
    <p:sldId id="321" r:id="rId68"/>
    <p:sldId id="419" r:id="rId69"/>
    <p:sldId id="489" r:id="rId70"/>
    <p:sldId id="2582" r:id="rId71"/>
    <p:sldId id="2583" r:id="rId72"/>
    <p:sldId id="421" r:id="rId73"/>
    <p:sldId id="424" r:id="rId74"/>
    <p:sldId id="423" r:id="rId75"/>
    <p:sldId id="422" r:id="rId76"/>
    <p:sldId id="461" r:id="rId77"/>
    <p:sldId id="462" r:id="rId78"/>
    <p:sldId id="463" r:id="rId79"/>
    <p:sldId id="464" r:id="rId80"/>
    <p:sldId id="465" r:id="rId81"/>
    <p:sldId id="466" r:id="rId82"/>
    <p:sldId id="467" r:id="rId83"/>
    <p:sldId id="468" r:id="rId84"/>
    <p:sldId id="469" r:id="rId85"/>
    <p:sldId id="471" r:id="rId86"/>
    <p:sldId id="472" r:id="rId87"/>
    <p:sldId id="473" r:id="rId88"/>
    <p:sldId id="470" r:id="rId89"/>
    <p:sldId id="452" r:id="rId90"/>
    <p:sldId id="425" r:id="rId91"/>
    <p:sldId id="426" r:id="rId92"/>
    <p:sldId id="378" r:id="rId93"/>
    <p:sldId id="427" r:id="rId94"/>
    <p:sldId id="431" r:id="rId95"/>
    <p:sldId id="432" r:id="rId96"/>
    <p:sldId id="474" r:id="rId97"/>
    <p:sldId id="475" r:id="rId98"/>
    <p:sldId id="429" r:id="rId99"/>
    <p:sldId id="430" r:id="rId100"/>
    <p:sldId id="476" r:id="rId101"/>
    <p:sldId id="480" r:id="rId102"/>
    <p:sldId id="479" r:id="rId103"/>
    <p:sldId id="483" r:id="rId104"/>
    <p:sldId id="477" r:id="rId105"/>
    <p:sldId id="478" r:id="rId106"/>
    <p:sldId id="484" r:id="rId107"/>
    <p:sldId id="485" r:id="rId108"/>
    <p:sldId id="486" r:id="rId109"/>
    <p:sldId id="482" r:id="rId110"/>
    <p:sldId id="381" r:id="rId111"/>
    <p:sldId id="487" r:id="rId112"/>
    <p:sldId id="488" r:id="rId113"/>
    <p:sldId id="490" r:id="rId114"/>
    <p:sldId id="2581" r:id="rId115"/>
    <p:sldId id="2584" r:id="rId116"/>
    <p:sldId id="324" r:id="rId117"/>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0e9b079096fdb2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FFFF"/>
    <a:srgbClr val="0000FF"/>
    <a:srgbClr val="66FFFF"/>
    <a:srgbClr val="FF00FF"/>
    <a:srgbClr val="FFFF66"/>
    <a:srgbClr val="FF99FF"/>
    <a:srgbClr val="FFFFCC"/>
    <a:srgbClr val="33C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04" autoAdjust="0"/>
    <p:restoredTop sz="94660"/>
  </p:normalViewPr>
  <p:slideViewPr>
    <p:cSldViewPr snapToGrid="0">
      <p:cViewPr varScale="1">
        <p:scale>
          <a:sx n="67" d="100"/>
          <a:sy n="67" d="100"/>
        </p:scale>
        <p:origin x="50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87C403A4-F3BF-4C15-8350-83D719F539B9}" type="datetimeFigureOut">
              <a:rPr kumimoji="1" lang="ja-JP" altLang="en-US" smtClean="0"/>
              <a:t>2020/9/7</a:t>
            </a:fld>
            <a:endParaRPr kumimoji="1" lang="ja-JP" altLang="en-US"/>
          </a:p>
        </p:txBody>
      </p:sp>
      <p:sp>
        <p:nvSpPr>
          <p:cNvPr id="4" name="フッター プレースホルダー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A98AF615-7B37-4E00-9E21-41D2157BBCF9}" type="slidenum">
              <a:rPr kumimoji="1" lang="ja-JP" altLang="en-US" smtClean="0"/>
              <a:t>‹#›</a:t>
            </a:fld>
            <a:endParaRPr kumimoji="1" lang="ja-JP" altLang="en-US"/>
          </a:p>
        </p:txBody>
      </p:sp>
    </p:spTree>
    <p:extLst>
      <p:ext uri="{BB962C8B-B14F-4D97-AF65-F5344CB8AC3E}">
        <p14:creationId xmlns:p14="http://schemas.microsoft.com/office/powerpoint/2010/main" val="232014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AEAE94-F1D3-41D6-AD76-A07DAAC4B1D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0649616-FC23-488A-A12A-655C69FB5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80FBDF8-42C9-402A-A29F-7F6377635F62}"/>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5" name="フッター プレースホルダー 4">
            <a:extLst>
              <a:ext uri="{FF2B5EF4-FFF2-40B4-BE49-F238E27FC236}">
                <a16:creationId xmlns:a16="http://schemas.microsoft.com/office/drawing/2014/main" id="{813D9EEB-1CE4-4FF8-B029-8C410CB0A9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BD7F9E5-D6AA-4165-BCD0-28E51EBBCC04}"/>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388797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59DA81-A0C7-4A9E-A269-D38148B88EC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90105EA-683C-4A2A-A234-1F79572D4FA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D23B53-C3F4-47D3-9A6F-898391760997}"/>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5" name="フッター プレースホルダー 4">
            <a:extLst>
              <a:ext uri="{FF2B5EF4-FFF2-40B4-BE49-F238E27FC236}">
                <a16:creationId xmlns:a16="http://schemas.microsoft.com/office/drawing/2014/main" id="{B8CFE52C-F512-4A6F-90E1-8BBE5B42876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908BE3-FCDD-4CC0-880B-1EC65204799C}"/>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89394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327D41F-3BC9-41A0-9755-7453C26DD13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1541F8E-4724-4CC5-8DB2-F75B60F78EE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D214D33-FCD6-439A-A053-165836AA9A2D}"/>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5" name="フッター プレースホルダー 4">
            <a:extLst>
              <a:ext uri="{FF2B5EF4-FFF2-40B4-BE49-F238E27FC236}">
                <a16:creationId xmlns:a16="http://schemas.microsoft.com/office/drawing/2014/main" id="{37C2535A-926D-4713-B86F-950AF8A9E0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0ED8C9A-51FE-44EC-A5D1-E9A36C69C988}"/>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39090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763CC0-4F07-49D5-A4A7-4E1D2E19E4C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ECC2C20-089F-46E3-A0B2-F5D3C0897AE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BD296A-317E-4635-BC50-356A508CE2E3}"/>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5" name="フッター プレースホルダー 4">
            <a:extLst>
              <a:ext uri="{FF2B5EF4-FFF2-40B4-BE49-F238E27FC236}">
                <a16:creationId xmlns:a16="http://schemas.microsoft.com/office/drawing/2014/main" id="{36F08AEE-BDA9-462F-967C-A83642B2C8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C5B7B3D-8234-41C7-81DE-91BC8A4B7518}"/>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247963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DD99F-6B20-4157-84C0-16A8F78114E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2D4EA8D-1574-4569-AADD-22B89B8C0B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4AC334-0784-4039-AF71-EA9A6DD2CE08}"/>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5" name="フッター プレースホルダー 4">
            <a:extLst>
              <a:ext uri="{FF2B5EF4-FFF2-40B4-BE49-F238E27FC236}">
                <a16:creationId xmlns:a16="http://schemas.microsoft.com/office/drawing/2014/main" id="{B374E48E-4DAB-4F47-92D2-D63AD7BEC2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CF8CA7-3135-45AA-A208-9DD58FC69321}"/>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967909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10AA48-840A-4878-93D1-424A72AC0AE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170368F-9BCC-439C-8FEA-CAE347B6475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B3ADB17-0CA5-44FE-B593-84A37D32A95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A83B135-3E1D-4037-81DA-A131443D4A8D}"/>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6" name="フッター プレースホルダー 5">
            <a:extLst>
              <a:ext uri="{FF2B5EF4-FFF2-40B4-BE49-F238E27FC236}">
                <a16:creationId xmlns:a16="http://schemas.microsoft.com/office/drawing/2014/main" id="{54E3337D-5FAD-4811-9E49-4B472AB8B3F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875815-114E-4CE6-B2EE-F3C2308ED13F}"/>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1448450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8FDD54-9029-48D4-8268-1F6E8B4CC67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E598DF6-F99D-468C-A3AD-EDC8A931E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3C1A865-BE18-4752-9140-82F67EA4810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124F072-90F1-43F4-AD02-0473B46D1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6FE6928-C7CD-44EB-B395-D1E616E16F7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6538D75-6D5C-45C2-ACE6-D12D2BF8C4FE}"/>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8" name="フッター プレースホルダー 7">
            <a:extLst>
              <a:ext uri="{FF2B5EF4-FFF2-40B4-BE49-F238E27FC236}">
                <a16:creationId xmlns:a16="http://schemas.microsoft.com/office/drawing/2014/main" id="{2A7B087A-A5C8-4CE0-B798-8CE1FEE1897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8AB717B-EFEC-42C3-9B23-AE472C46D9A8}"/>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399607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F70941-6D2E-44E2-8918-97621F38994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A442E01-78F5-446B-82AB-999355987EDE}"/>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4" name="フッター プレースホルダー 3">
            <a:extLst>
              <a:ext uri="{FF2B5EF4-FFF2-40B4-BE49-F238E27FC236}">
                <a16:creationId xmlns:a16="http://schemas.microsoft.com/office/drawing/2014/main" id="{240BA0C6-86F5-4B6D-884B-87A71A8D7F4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3228751-50EB-4A28-AA13-E3F027542E50}"/>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337178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457B94E-81AA-480C-8AB1-E52BDC48FCFA}"/>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3" name="フッター プレースホルダー 2">
            <a:extLst>
              <a:ext uri="{FF2B5EF4-FFF2-40B4-BE49-F238E27FC236}">
                <a16:creationId xmlns:a16="http://schemas.microsoft.com/office/drawing/2014/main" id="{B3B2E16B-EAFD-40B4-A1D3-3D935309052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99A8EF4-FA7D-46C9-9FEC-E8781C680395}"/>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154544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3C5FD2-13B2-4EC6-B93E-8615C22CEB2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45B2DB-0062-421A-91DE-46C90A6A0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3AB88D2-6731-4786-885C-EF0D750F6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C6B583E-8F1F-4EB4-916B-48D368E3C334}"/>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6" name="フッター プレースホルダー 5">
            <a:extLst>
              <a:ext uri="{FF2B5EF4-FFF2-40B4-BE49-F238E27FC236}">
                <a16:creationId xmlns:a16="http://schemas.microsoft.com/office/drawing/2014/main" id="{AF25BF1D-202D-4932-8013-08721E68C15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7F41355-8BC5-47B5-848E-9C32B41A3265}"/>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1256540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14A72-1D8A-4D53-8AFB-E765C478328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F1D3E8C-CD58-4C40-BE49-8A7BE369F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4616888-083A-4478-88DE-0FB6C6ABB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616DD4-EEAF-4691-B775-C1095CC899CA}"/>
              </a:ext>
            </a:extLst>
          </p:cNvPr>
          <p:cNvSpPr>
            <a:spLocks noGrp="1"/>
          </p:cNvSpPr>
          <p:nvPr>
            <p:ph type="dt" sz="half" idx="10"/>
          </p:nvPr>
        </p:nvSpPr>
        <p:spPr/>
        <p:txBody>
          <a:bodyPr/>
          <a:lstStyle/>
          <a:p>
            <a:fld id="{89FD691B-816C-4E7F-9CDC-4CDDF76F5EF6}" type="datetimeFigureOut">
              <a:rPr kumimoji="1" lang="ja-JP" altLang="en-US" smtClean="0"/>
              <a:t>2020/9/7</a:t>
            </a:fld>
            <a:endParaRPr kumimoji="1" lang="ja-JP" altLang="en-US"/>
          </a:p>
        </p:txBody>
      </p:sp>
      <p:sp>
        <p:nvSpPr>
          <p:cNvPr id="6" name="フッター プレースホルダー 5">
            <a:extLst>
              <a:ext uri="{FF2B5EF4-FFF2-40B4-BE49-F238E27FC236}">
                <a16:creationId xmlns:a16="http://schemas.microsoft.com/office/drawing/2014/main" id="{39C13CB8-5449-47BE-8070-03754012F31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334F6F6-47EB-4488-B13E-AC118F5EFCDD}"/>
              </a:ext>
            </a:extLst>
          </p:cNvPr>
          <p:cNvSpPr>
            <a:spLocks noGrp="1"/>
          </p:cNvSpPr>
          <p:nvPr>
            <p:ph type="sldNum" sz="quarter" idx="12"/>
          </p:nvPr>
        </p:nvSpPr>
        <p:spPr/>
        <p:txBody>
          <a:body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422189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FD09884-BC99-48C0-B58C-B31062497A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AE1F251-5C0A-43F2-9895-8BF6C55364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15D752-5319-4436-8FD3-D27CF6AFCA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D691B-816C-4E7F-9CDC-4CDDF76F5EF6}" type="datetimeFigureOut">
              <a:rPr kumimoji="1" lang="ja-JP" altLang="en-US" smtClean="0"/>
              <a:t>2020/9/7</a:t>
            </a:fld>
            <a:endParaRPr kumimoji="1" lang="ja-JP" altLang="en-US"/>
          </a:p>
        </p:txBody>
      </p:sp>
      <p:sp>
        <p:nvSpPr>
          <p:cNvPr id="5" name="フッター プレースホルダー 4">
            <a:extLst>
              <a:ext uri="{FF2B5EF4-FFF2-40B4-BE49-F238E27FC236}">
                <a16:creationId xmlns:a16="http://schemas.microsoft.com/office/drawing/2014/main" id="{02F8F9EF-A138-4C44-86C0-E9B4044EA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8F78166-7C75-47E8-9FD1-B0987A4508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93B5B-DE70-4E09-A2DA-34B90250666F}" type="slidenum">
              <a:rPr kumimoji="1" lang="ja-JP" altLang="en-US" smtClean="0"/>
              <a:t>‹#›</a:t>
            </a:fld>
            <a:endParaRPr kumimoji="1" lang="ja-JP" altLang="en-US"/>
          </a:p>
        </p:txBody>
      </p:sp>
    </p:spTree>
    <p:extLst>
      <p:ext uri="{BB962C8B-B14F-4D97-AF65-F5344CB8AC3E}">
        <p14:creationId xmlns:p14="http://schemas.microsoft.com/office/powerpoint/2010/main" val="112098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6.png"/></Relationships>
</file>

<file path=ppt/slides/_rels/slide10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forms.gle/WGp3qTRJEhw4eFdr5" TargetMode="Externa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2.jpeg"/><Relationship Id="rId4" Type="http://schemas.openxmlformats.org/officeDocument/2006/relationships/image" Target="../media/image3.jpe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7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49.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50.png"/><Relationship Id="rId16" Type="http://schemas.openxmlformats.org/officeDocument/2006/relationships/image" Target="../media/image63.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48.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9.png"/><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71.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70.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s>
</file>

<file path=ppt/slides/_rels/slide8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49.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50.png"/><Relationship Id="rId16" Type="http://schemas.openxmlformats.org/officeDocument/2006/relationships/image" Target="../media/image63.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48.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9.png"/><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61.png"/></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330C965-FF9F-44E2-9B63-B1244E7EB5CC}"/>
              </a:ext>
            </a:extLst>
          </p:cNvPr>
          <p:cNvSpPr txBox="1"/>
          <p:nvPr/>
        </p:nvSpPr>
        <p:spPr>
          <a:xfrm>
            <a:off x="641244" y="337832"/>
            <a:ext cx="5109091" cy="584775"/>
          </a:xfrm>
          <a:prstGeom prst="rect">
            <a:avLst/>
          </a:prstGeom>
          <a:noFill/>
        </p:spPr>
        <p:txBody>
          <a:bodyPr wrap="none" rtlCol="0">
            <a:spAutoFit/>
          </a:bodyPr>
          <a:lstStyle/>
          <a:p>
            <a:r>
              <a:rPr lang="ja-JP" altLang="en-US" sz="3200" i="1" dirty="0">
                <a:solidFill>
                  <a:srgbClr val="66FF33"/>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小学校外国語活動・外国語</a:t>
            </a:r>
            <a:endParaRPr kumimoji="1" lang="ja-JP" altLang="en-US" sz="3200" i="1" dirty="0">
              <a:solidFill>
                <a:srgbClr val="66FF33"/>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8" name="テキスト ボックス 7">
            <a:extLst>
              <a:ext uri="{FF2B5EF4-FFF2-40B4-BE49-F238E27FC236}">
                <a16:creationId xmlns:a16="http://schemas.microsoft.com/office/drawing/2014/main" id="{5912EE31-AAF5-4500-BA1F-AE746C7D25C7}"/>
              </a:ext>
            </a:extLst>
          </p:cNvPr>
          <p:cNvSpPr txBox="1"/>
          <p:nvPr/>
        </p:nvSpPr>
        <p:spPr>
          <a:xfrm>
            <a:off x="6560945" y="5697874"/>
            <a:ext cx="5467923" cy="954107"/>
          </a:xfrm>
          <a:prstGeom prst="rect">
            <a:avLst/>
          </a:prstGeom>
          <a:noFill/>
        </p:spPr>
        <p:txBody>
          <a:bodyPr wrap="square" rtlCol="0">
            <a:spAutoFit/>
          </a:bodyPr>
          <a:lstStyle/>
          <a:p>
            <a:r>
              <a:rPr lang="en-US" altLang="ja-JP" sz="1400" b="1" i="1" dirty="0">
                <a:latin typeface="NHHandwriting Medium" panose="020F0500000000000000" pitchFamily="34" charset="0"/>
                <a:cs typeface="Times New Roman" panose="02020603050405020304" pitchFamily="18" charset="0"/>
              </a:rPr>
              <a:t>The date and time  </a:t>
            </a:r>
            <a:r>
              <a:rPr lang="ja-JP" altLang="en-US" sz="1400" b="1" i="1" dirty="0">
                <a:latin typeface="NHHandwriting Medium" panose="020F0500000000000000" pitchFamily="34" charset="0"/>
                <a:cs typeface="Times New Roman" panose="02020603050405020304" pitchFamily="18" charset="0"/>
              </a:rPr>
              <a:t>：</a:t>
            </a:r>
            <a:r>
              <a:rPr lang="en-US" altLang="ja-JP" sz="1400" b="1" i="1" dirty="0">
                <a:latin typeface="NHHandwriting Medium" panose="020F0500000000000000" pitchFamily="34" charset="0"/>
                <a:cs typeface="Times New Roman" panose="02020603050405020304" pitchFamily="18" charset="0"/>
              </a:rPr>
              <a:t>Monday</a:t>
            </a:r>
            <a:r>
              <a:rPr kumimoji="1" lang="en-US" altLang="ja-JP" sz="1400" b="1" i="1" dirty="0">
                <a:latin typeface="NHHandwriting Medium" panose="020F0500000000000000" pitchFamily="34" charset="0"/>
                <a:cs typeface="Times New Roman" panose="02020603050405020304" pitchFamily="18" charset="0"/>
              </a:rPr>
              <a:t> the </a:t>
            </a:r>
            <a:r>
              <a:rPr lang="en-US" altLang="ja-JP" sz="1400" b="1" i="1" dirty="0">
                <a:latin typeface="NHHandwriting Medium" panose="020F0500000000000000" pitchFamily="34" charset="0"/>
                <a:cs typeface="Times New Roman" panose="02020603050405020304" pitchFamily="18" charset="0"/>
              </a:rPr>
              <a:t>7</a:t>
            </a:r>
            <a:r>
              <a:rPr lang="en-US" altLang="ja-JP" sz="1400" b="1" i="1" baseline="30000" dirty="0">
                <a:latin typeface="NHHandwriting Medium" panose="020F0500000000000000" pitchFamily="34" charset="0"/>
                <a:cs typeface="Times New Roman" panose="02020603050405020304" pitchFamily="18" charset="0"/>
              </a:rPr>
              <a:t>th</a:t>
            </a:r>
            <a:r>
              <a:rPr kumimoji="1" lang="en-US" altLang="ja-JP" sz="1400" b="1" i="1" dirty="0">
                <a:latin typeface="NHHandwriting Medium" panose="020F0500000000000000" pitchFamily="34" charset="0"/>
                <a:cs typeface="Times New Roman" panose="02020603050405020304" pitchFamily="18" charset="0"/>
              </a:rPr>
              <a:t>, August 2020</a:t>
            </a:r>
          </a:p>
          <a:p>
            <a:r>
              <a:rPr lang="en-US" altLang="ja-JP" sz="1400" b="1" i="1" dirty="0">
                <a:latin typeface="NHHandwriting Medium" panose="020F0500000000000000" pitchFamily="34" charset="0"/>
                <a:cs typeface="Times New Roman" panose="02020603050405020304" pitchFamily="18" charset="0"/>
              </a:rPr>
              <a:t>Place                      </a:t>
            </a:r>
            <a:r>
              <a:rPr lang="ja-JP" altLang="en-US" sz="1400" b="1" i="1" dirty="0">
                <a:latin typeface="NHHandwriting Medium" panose="020F0500000000000000" pitchFamily="34" charset="0"/>
                <a:cs typeface="Times New Roman" panose="02020603050405020304" pitchFamily="18" charset="0"/>
              </a:rPr>
              <a:t>：</a:t>
            </a:r>
            <a:r>
              <a:rPr lang="en-US" altLang="ja-JP" sz="1400" b="1" i="1" dirty="0">
                <a:latin typeface="NHHandwriting Medium" panose="020F0500000000000000" pitchFamily="34" charset="0"/>
                <a:cs typeface="Times New Roman" panose="02020603050405020304" pitchFamily="18" charset="0"/>
              </a:rPr>
              <a:t>The agreement with Niigata City Board of Education </a:t>
            </a:r>
          </a:p>
          <a:p>
            <a:r>
              <a:rPr kumimoji="1" lang="en-US" altLang="ja-JP" sz="1400" b="1" i="1" dirty="0">
                <a:latin typeface="NHHandwriting Medium" panose="020F0500000000000000" pitchFamily="34" charset="0"/>
                <a:cs typeface="Times New Roman" panose="02020603050405020304" pitchFamily="18" charset="0"/>
              </a:rPr>
              <a:t>Presenter               </a:t>
            </a:r>
            <a:r>
              <a:rPr kumimoji="1" lang="ja-JP" altLang="en-US" sz="1400" b="1" i="1" dirty="0">
                <a:latin typeface="NHHandwriting Medium" panose="020F0500000000000000" pitchFamily="34" charset="0"/>
                <a:cs typeface="Times New Roman" panose="02020603050405020304" pitchFamily="18" charset="0"/>
              </a:rPr>
              <a:t>：</a:t>
            </a:r>
            <a:r>
              <a:rPr lang="en-US" altLang="ja-JP" sz="1400" b="1" i="1" dirty="0">
                <a:latin typeface="NHHandwriting Medium" panose="020F0500000000000000" pitchFamily="34" charset="0"/>
                <a:cs typeface="Times New Roman" panose="02020603050405020304" pitchFamily="18" charset="0"/>
              </a:rPr>
              <a:t>The agreement with Niigata City Board of Education                                                                                       </a:t>
            </a:r>
          </a:p>
          <a:p>
            <a:r>
              <a:rPr lang="en-US" altLang="ja-JP" sz="1400" b="1" i="1" dirty="0">
                <a:latin typeface="NHHandwriting Medium" panose="020F0500000000000000" pitchFamily="34" charset="0"/>
                <a:cs typeface="Times New Roman" panose="02020603050405020304" pitchFamily="18" charset="0"/>
              </a:rPr>
              <a:t>                                                                                            Tomohiro Motegi</a:t>
            </a:r>
            <a:r>
              <a:rPr kumimoji="1" lang="en-US" altLang="ja-JP" sz="1400" b="1" i="1" dirty="0">
                <a:latin typeface="NHHandwriting Medium" panose="020F0500000000000000" pitchFamily="34" charset="0"/>
                <a:cs typeface="Times New Roman" panose="02020603050405020304" pitchFamily="18" charset="0"/>
              </a:rPr>
              <a:t> </a:t>
            </a:r>
          </a:p>
        </p:txBody>
      </p:sp>
      <p:pic>
        <p:nvPicPr>
          <p:cNvPr id="1026" name="Picture 2" descr="NEW HORIZON Elementary | 2年度用 小学校教科書のご紹介 | 東京書籍">
            <a:extLst>
              <a:ext uri="{FF2B5EF4-FFF2-40B4-BE49-F238E27FC236}">
                <a16:creationId xmlns:a16="http://schemas.microsoft.com/office/drawing/2014/main" id="{B6CC6879-E216-45C8-B3CF-94FEF7D86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5378" y="2722690"/>
            <a:ext cx="2106029" cy="2975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HORIZON Elementary | 2年度用 小学校教科書のご紹介 | 東京書籍">
            <a:extLst>
              <a:ext uri="{FF2B5EF4-FFF2-40B4-BE49-F238E27FC236}">
                <a16:creationId xmlns:a16="http://schemas.microsoft.com/office/drawing/2014/main" id="{FFB0F23B-A840-4923-B293-BA9126D1B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407" y="2379850"/>
            <a:ext cx="2181951" cy="30824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t's Try! 1―新学習指導要領対応小学校外国語活動教材 | |本 | 通販 ...">
            <a:extLst>
              <a:ext uri="{FF2B5EF4-FFF2-40B4-BE49-F238E27FC236}">
                <a16:creationId xmlns:a16="http://schemas.microsoft.com/office/drawing/2014/main" id="{CB35D34D-EED8-48F4-86DF-F39D74F5D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244" y="2582877"/>
            <a:ext cx="2007155" cy="28355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t's Try! 2―新学習指導要領対応小学校外国語活動教材 | |本 | 通販 ...">
            <a:extLst>
              <a:ext uri="{FF2B5EF4-FFF2-40B4-BE49-F238E27FC236}">
                <a16:creationId xmlns:a16="http://schemas.microsoft.com/office/drawing/2014/main" id="{B283D0E4-9EFA-4DAD-A5A9-DE359B6427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8399" y="2928730"/>
            <a:ext cx="2106029" cy="27691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EW HORIZON Elementary | 2年度用 小学校教科書のご紹介 | 東京書籍">
            <a:extLst>
              <a:ext uri="{FF2B5EF4-FFF2-40B4-BE49-F238E27FC236}">
                <a16:creationId xmlns:a16="http://schemas.microsoft.com/office/drawing/2014/main" id="{783BF3C3-7FEA-4E1A-8520-E0925649A6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255" y="2582877"/>
            <a:ext cx="2181951" cy="2676384"/>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7330C965-FF9F-44E2-9B63-B1244E7EB5CC}"/>
              </a:ext>
            </a:extLst>
          </p:cNvPr>
          <p:cNvSpPr txBox="1"/>
          <p:nvPr/>
        </p:nvSpPr>
        <p:spPr>
          <a:xfrm>
            <a:off x="559061" y="887996"/>
            <a:ext cx="11469807" cy="1323439"/>
          </a:xfrm>
          <a:prstGeom prst="rect">
            <a:avLst/>
          </a:prstGeom>
          <a:noFill/>
        </p:spPr>
        <p:txBody>
          <a:bodyPr wrap="none" rtlCol="0">
            <a:spAutoFit/>
          </a:bodyPr>
          <a:lstStyle/>
          <a:p>
            <a:r>
              <a:rPr lang="zh-TW" altLang="en-US" sz="8000" i="1">
                <a:solidFill>
                  <a:srgbClr val="66FF33"/>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新学習指導要領対応研修</a:t>
            </a:r>
            <a:endParaRPr kumimoji="1" lang="ja-JP" altLang="en-US" sz="8000" i="1" dirty="0">
              <a:solidFill>
                <a:srgbClr val="66FF33"/>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878976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5022455" y="42552"/>
            <a:ext cx="6340197"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目標及び内容と資質・能力</a:t>
            </a:r>
            <a:endParaRPr lang="en-US" altLang="ja-JP" sz="4000" dirty="0">
              <a:latin typeface="ＭＳ ゴシック" panose="020B0609070205080204" pitchFamily="49" charset="-128"/>
              <a:ea typeface="ＭＳ ゴシック" panose="020B0609070205080204" pitchFamily="49" charset="-128"/>
            </a:endParaRPr>
          </a:p>
        </p:txBody>
      </p:sp>
      <p:pic>
        <p:nvPicPr>
          <p:cNvPr id="3074" name="図 1">
            <a:extLst>
              <a:ext uri="{FF2B5EF4-FFF2-40B4-BE49-F238E27FC236}">
                <a16:creationId xmlns:a16="http://schemas.microsoft.com/office/drawing/2014/main" id="{17907FF6-105B-44EE-B590-C2FDEF0F7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322" y="1086878"/>
            <a:ext cx="10249372" cy="57522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2B95375C-933B-46DE-8A27-62E8BC52579E}"/>
              </a:ext>
            </a:extLst>
          </p:cNvPr>
          <p:cNvGrpSpPr/>
          <p:nvPr/>
        </p:nvGrpSpPr>
        <p:grpSpPr>
          <a:xfrm>
            <a:off x="93684" y="-23786"/>
            <a:ext cx="3650021" cy="968545"/>
            <a:chOff x="121879" y="1979873"/>
            <a:chExt cx="5873883" cy="1577343"/>
          </a:xfrm>
        </p:grpSpPr>
        <p:grpSp>
          <p:nvGrpSpPr>
            <p:cNvPr id="12" name="グループ化 11">
              <a:extLst>
                <a:ext uri="{FF2B5EF4-FFF2-40B4-BE49-F238E27FC236}">
                  <a16:creationId xmlns:a16="http://schemas.microsoft.com/office/drawing/2014/main" id="{3EE3F19B-8189-4830-AA16-94DD14CA2B9E}"/>
                </a:ext>
              </a:extLst>
            </p:cNvPr>
            <p:cNvGrpSpPr/>
            <p:nvPr/>
          </p:nvGrpSpPr>
          <p:grpSpPr>
            <a:xfrm>
              <a:off x="121879" y="1979873"/>
              <a:ext cx="5747145" cy="1479067"/>
              <a:chOff x="302418" y="1330808"/>
              <a:chExt cx="5526884" cy="1479067"/>
            </a:xfrm>
          </p:grpSpPr>
          <p:sp>
            <p:nvSpPr>
              <p:cNvPr id="15" name="四角形: 角を丸くする 14">
                <a:extLst>
                  <a:ext uri="{FF2B5EF4-FFF2-40B4-BE49-F238E27FC236}">
                    <a16:creationId xmlns:a16="http://schemas.microsoft.com/office/drawing/2014/main" id="{332BED9F-585C-4A0E-BE90-9BD0DD60BFFE}"/>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6" name="四角形: 角を丸くする 15">
                <a:extLst>
                  <a:ext uri="{FF2B5EF4-FFF2-40B4-BE49-F238E27FC236}">
                    <a16:creationId xmlns:a16="http://schemas.microsoft.com/office/drawing/2014/main" id="{70F2BA47-C159-4052-939F-772408A33C0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7" name="四角形: 角を丸くする 16">
                <a:extLst>
                  <a:ext uri="{FF2B5EF4-FFF2-40B4-BE49-F238E27FC236}">
                    <a16:creationId xmlns:a16="http://schemas.microsoft.com/office/drawing/2014/main" id="{1D1AD727-F25D-4234-8B9D-535F42A53FD7}"/>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8" name="四角形: 角を丸くする 17">
                <a:extLst>
                  <a:ext uri="{FF2B5EF4-FFF2-40B4-BE49-F238E27FC236}">
                    <a16:creationId xmlns:a16="http://schemas.microsoft.com/office/drawing/2014/main" id="{F8713E92-5F10-4965-9BC9-C157FB551CD1}"/>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19" name="正方形/長方形 18">
                <a:extLst>
                  <a:ext uri="{FF2B5EF4-FFF2-40B4-BE49-F238E27FC236}">
                    <a16:creationId xmlns:a16="http://schemas.microsoft.com/office/drawing/2014/main" id="{1BA9E521-D718-4B4F-A8BA-680400AF71F1}"/>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3" name="テキスト ボックス 12">
              <a:extLst>
                <a:ext uri="{FF2B5EF4-FFF2-40B4-BE49-F238E27FC236}">
                  <a16:creationId xmlns:a16="http://schemas.microsoft.com/office/drawing/2014/main" id="{E44B7E33-554B-4F52-877F-60305B9C44B8}"/>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14" name="テキスト ボックス 13">
              <a:extLst>
                <a:ext uri="{FF2B5EF4-FFF2-40B4-BE49-F238E27FC236}">
                  <a16:creationId xmlns:a16="http://schemas.microsoft.com/office/drawing/2014/main" id="{12315AF5-4904-4EAD-ACE3-4FF188DD5D46}"/>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2" name="テキスト ボックス 1">
            <a:extLst>
              <a:ext uri="{FF2B5EF4-FFF2-40B4-BE49-F238E27FC236}">
                <a16:creationId xmlns:a16="http://schemas.microsoft.com/office/drawing/2014/main" id="{51C6E2AA-39D1-46A7-894E-2A649DC33154}"/>
              </a:ext>
            </a:extLst>
          </p:cNvPr>
          <p:cNvSpPr txBox="1"/>
          <p:nvPr/>
        </p:nvSpPr>
        <p:spPr>
          <a:xfrm>
            <a:off x="3041583" y="2521819"/>
            <a:ext cx="1636295" cy="1323439"/>
          </a:xfrm>
          <a:prstGeom prst="rect">
            <a:avLst/>
          </a:prstGeom>
          <a:solidFill>
            <a:srgbClr val="FFCCFF">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知 技</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lang="ja-JP" altLang="en-US" sz="4000" b="1" dirty="0">
                <a:solidFill>
                  <a:srgbClr val="FF0000"/>
                </a:solidFill>
                <a:latin typeface="ＭＳ ゴシック" panose="020B0609070205080204" pitchFamily="49" charset="-128"/>
                <a:ea typeface="ＭＳ ゴシック" panose="020B0609070205080204" pitchFamily="49" charset="-128"/>
              </a:rPr>
              <a:t>１</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35A3A649-7706-43DB-A453-12B0A6CBCC90}"/>
              </a:ext>
            </a:extLst>
          </p:cNvPr>
          <p:cNvSpPr txBox="1"/>
          <p:nvPr/>
        </p:nvSpPr>
        <p:spPr>
          <a:xfrm>
            <a:off x="4668253" y="2521819"/>
            <a:ext cx="1636295" cy="1323439"/>
          </a:xfrm>
          <a:prstGeom prst="rect">
            <a:avLst/>
          </a:prstGeom>
          <a:solidFill>
            <a:srgbClr val="FFCCFF">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知 技</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kumimoji="1" lang="en-US" altLang="ja-JP" sz="4000" b="1" dirty="0">
                <a:solidFill>
                  <a:srgbClr val="FF0000"/>
                </a:solidFill>
                <a:latin typeface="ＭＳ ゴシック" panose="020B0609070205080204" pitchFamily="49" charset="-128"/>
                <a:ea typeface="ＭＳ ゴシック" panose="020B0609070205080204" pitchFamily="49" charset="-128"/>
              </a:rPr>
              <a:t>2</a:t>
            </a:r>
          </a:p>
        </p:txBody>
      </p:sp>
      <p:sp>
        <p:nvSpPr>
          <p:cNvPr id="25" name="テキスト ボックス 24">
            <a:extLst>
              <a:ext uri="{FF2B5EF4-FFF2-40B4-BE49-F238E27FC236}">
                <a16:creationId xmlns:a16="http://schemas.microsoft.com/office/drawing/2014/main" id="{2DCD927B-18A5-4F48-B32E-02358FFEAEDA}"/>
              </a:ext>
            </a:extLst>
          </p:cNvPr>
          <p:cNvSpPr txBox="1"/>
          <p:nvPr/>
        </p:nvSpPr>
        <p:spPr>
          <a:xfrm>
            <a:off x="6304548" y="2521818"/>
            <a:ext cx="1636295" cy="1323439"/>
          </a:xfrm>
          <a:prstGeom prst="rect">
            <a:avLst/>
          </a:prstGeom>
          <a:solidFill>
            <a:srgbClr val="FFCCFF">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知 技</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kumimoji="1" lang="en-US" altLang="ja-JP" sz="4000" b="1" dirty="0">
                <a:solidFill>
                  <a:srgbClr val="FF0000"/>
                </a:solidFill>
                <a:latin typeface="ＭＳ ゴシック" panose="020B0609070205080204" pitchFamily="49" charset="-128"/>
                <a:ea typeface="ＭＳ ゴシック" panose="020B0609070205080204" pitchFamily="49" charset="-128"/>
              </a:rPr>
              <a:t>3</a:t>
            </a:r>
          </a:p>
        </p:txBody>
      </p:sp>
      <p:sp>
        <p:nvSpPr>
          <p:cNvPr id="27" name="テキスト ボックス 26">
            <a:extLst>
              <a:ext uri="{FF2B5EF4-FFF2-40B4-BE49-F238E27FC236}">
                <a16:creationId xmlns:a16="http://schemas.microsoft.com/office/drawing/2014/main" id="{4EC4C849-3C8B-402F-8C6D-EDE6404E7B96}"/>
              </a:ext>
            </a:extLst>
          </p:cNvPr>
          <p:cNvSpPr txBox="1"/>
          <p:nvPr/>
        </p:nvSpPr>
        <p:spPr>
          <a:xfrm>
            <a:off x="7943098" y="2521817"/>
            <a:ext cx="1636295" cy="1323439"/>
          </a:xfrm>
          <a:prstGeom prst="rect">
            <a:avLst/>
          </a:prstGeom>
          <a:solidFill>
            <a:srgbClr val="FFCCFF">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知 技</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4</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7E41E1E4-40D1-4FEF-8102-C413F5172CA9}"/>
              </a:ext>
            </a:extLst>
          </p:cNvPr>
          <p:cNvSpPr txBox="1"/>
          <p:nvPr/>
        </p:nvSpPr>
        <p:spPr>
          <a:xfrm>
            <a:off x="9567513" y="2521817"/>
            <a:ext cx="1636295" cy="1323439"/>
          </a:xfrm>
          <a:prstGeom prst="rect">
            <a:avLst/>
          </a:prstGeom>
          <a:solidFill>
            <a:srgbClr val="FFCCFF">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知 技</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kumimoji="1" lang="en-US" altLang="ja-JP" sz="4000" b="1" dirty="0">
                <a:solidFill>
                  <a:srgbClr val="FF0000"/>
                </a:solidFill>
                <a:latin typeface="ＭＳ ゴシック" panose="020B0609070205080204" pitchFamily="49" charset="-128"/>
                <a:ea typeface="ＭＳ ゴシック" panose="020B0609070205080204" pitchFamily="49" charset="-128"/>
              </a:rPr>
              <a:t>5</a:t>
            </a:r>
          </a:p>
        </p:txBody>
      </p:sp>
      <p:sp>
        <p:nvSpPr>
          <p:cNvPr id="31" name="テキスト ボックス 30">
            <a:extLst>
              <a:ext uri="{FF2B5EF4-FFF2-40B4-BE49-F238E27FC236}">
                <a16:creationId xmlns:a16="http://schemas.microsoft.com/office/drawing/2014/main" id="{397BCAB9-5421-4F27-B6B3-E2FE069FCA92}"/>
              </a:ext>
            </a:extLst>
          </p:cNvPr>
          <p:cNvSpPr txBox="1"/>
          <p:nvPr/>
        </p:nvSpPr>
        <p:spPr>
          <a:xfrm>
            <a:off x="3041583" y="3937938"/>
            <a:ext cx="1636295" cy="1384995"/>
          </a:xfrm>
          <a:prstGeom prst="rect">
            <a:avLst/>
          </a:prstGeom>
          <a:solidFill>
            <a:srgbClr val="00B0F0">
              <a:alpha val="56000"/>
            </a:srgbClr>
          </a:solidFill>
          <a:ln w="38100">
            <a:solidFill>
              <a:schemeClr val="tx1"/>
            </a:solidFill>
          </a:ln>
        </p:spPr>
        <p:txBody>
          <a:bodyPr wrap="square" rtlCol="0">
            <a:spAutoFit/>
          </a:bodyPr>
          <a:lstStyle/>
          <a:p>
            <a:pPr algn="ctr"/>
            <a:r>
              <a:rPr kumimoji="1" lang="ja-JP" altLang="en-US" sz="3600" b="1" dirty="0">
                <a:solidFill>
                  <a:srgbClr val="FF0000"/>
                </a:solidFill>
                <a:latin typeface="ＭＳ ゴシック" panose="020B0609070205080204" pitchFamily="49" charset="-128"/>
                <a:ea typeface="ＭＳ ゴシック" panose="020B0609070205080204" pitchFamily="49" charset="-128"/>
              </a:rPr>
              <a:t>思</a:t>
            </a:r>
            <a:r>
              <a:rPr lang="ja-JP" altLang="en-US" sz="3600" b="1" dirty="0">
                <a:solidFill>
                  <a:srgbClr val="FF0000"/>
                </a:solidFill>
                <a:latin typeface="ＭＳ ゴシック" panose="020B0609070205080204" pitchFamily="49" charset="-128"/>
                <a:ea typeface="ＭＳ ゴシック" panose="020B0609070205080204" pitchFamily="49" charset="-128"/>
              </a:rPr>
              <a:t>判表</a:t>
            </a:r>
            <a:r>
              <a:rPr kumimoji="1" lang="ja-JP" altLang="en-US" sz="4400" b="1" dirty="0">
                <a:solidFill>
                  <a:srgbClr val="FF0000"/>
                </a:solidFill>
                <a:latin typeface="ＭＳ ゴシック" panose="020B0609070205080204" pitchFamily="49" charset="-128"/>
                <a:ea typeface="ＭＳ ゴシック" panose="020B0609070205080204" pitchFamily="49" charset="-128"/>
              </a:rPr>
              <a:t> </a:t>
            </a:r>
            <a:endParaRPr kumimoji="1" lang="en-US" altLang="ja-JP" sz="44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6</a:t>
            </a:r>
          </a:p>
        </p:txBody>
      </p:sp>
      <p:sp>
        <p:nvSpPr>
          <p:cNvPr id="33" name="テキスト ボックス 32">
            <a:extLst>
              <a:ext uri="{FF2B5EF4-FFF2-40B4-BE49-F238E27FC236}">
                <a16:creationId xmlns:a16="http://schemas.microsoft.com/office/drawing/2014/main" id="{B75FCACC-E0B7-4613-9C08-E728D521B4DF}"/>
              </a:ext>
            </a:extLst>
          </p:cNvPr>
          <p:cNvSpPr txBox="1"/>
          <p:nvPr/>
        </p:nvSpPr>
        <p:spPr>
          <a:xfrm>
            <a:off x="4668252" y="3938100"/>
            <a:ext cx="1636295" cy="1384995"/>
          </a:xfrm>
          <a:prstGeom prst="rect">
            <a:avLst/>
          </a:prstGeom>
          <a:solidFill>
            <a:srgbClr val="00B0F0">
              <a:alpha val="56000"/>
            </a:srgbClr>
          </a:solidFill>
          <a:ln w="38100">
            <a:solidFill>
              <a:schemeClr val="tx1"/>
            </a:solidFill>
          </a:ln>
        </p:spPr>
        <p:txBody>
          <a:bodyPr wrap="square" rtlCol="0">
            <a:spAutoFit/>
          </a:bodyPr>
          <a:lstStyle/>
          <a:p>
            <a:pPr algn="ctr"/>
            <a:r>
              <a:rPr kumimoji="1" lang="ja-JP" altLang="en-US" sz="3600" b="1" dirty="0">
                <a:solidFill>
                  <a:srgbClr val="FF0000"/>
                </a:solidFill>
                <a:latin typeface="ＭＳ ゴシック" panose="020B0609070205080204" pitchFamily="49" charset="-128"/>
                <a:ea typeface="ＭＳ ゴシック" panose="020B0609070205080204" pitchFamily="49" charset="-128"/>
              </a:rPr>
              <a:t>思</a:t>
            </a:r>
            <a:r>
              <a:rPr lang="ja-JP" altLang="en-US" sz="3600" b="1" dirty="0">
                <a:solidFill>
                  <a:srgbClr val="FF0000"/>
                </a:solidFill>
                <a:latin typeface="ＭＳ ゴシック" panose="020B0609070205080204" pitchFamily="49" charset="-128"/>
                <a:ea typeface="ＭＳ ゴシック" panose="020B0609070205080204" pitchFamily="49" charset="-128"/>
              </a:rPr>
              <a:t>判表</a:t>
            </a:r>
            <a:r>
              <a:rPr kumimoji="1" lang="ja-JP" altLang="en-US" sz="4400" b="1" dirty="0">
                <a:solidFill>
                  <a:srgbClr val="FF0000"/>
                </a:solidFill>
                <a:latin typeface="ＭＳ ゴシック" panose="020B0609070205080204" pitchFamily="49" charset="-128"/>
                <a:ea typeface="ＭＳ ゴシック" panose="020B0609070205080204" pitchFamily="49" charset="-128"/>
              </a:rPr>
              <a:t> </a:t>
            </a:r>
            <a:endParaRPr kumimoji="1" lang="en-US" altLang="ja-JP" sz="44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7</a:t>
            </a:r>
            <a:endParaRPr lang="en-US" altLang="ja-JP" sz="3600" b="1" dirty="0">
              <a:solidFill>
                <a:srgbClr val="FF0000"/>
              </a:solidFill>
              <a:latin typeface="ＭＳ ゴシック" panose="020B0609070205080204" pitchFamily="49" charset="-128"/>
              <a:ea typeface="ＭＳ ゴシック" panose="020B0609070205080204" pitchFamily="49" charset="-128"/>
            </a:endParaRPr>
          </a:p>
        </p:txBody>
      </p:sp>
      <p:sp>
        <p:nvSpPr>
          <p:cNvPr id="35" name="テキスト ボックス 34">
            <a:extLst>
              <a:ext uri="{FF2B5EF4-FFF2-40B4-BE49-F238E27FC236}">
                <a16:creationId xmlns:a16="http://schemas.microsoft.com/office/drawing/2014/main" id="{9641BAD0-4C6F-4701-8991-74278760AC10}"/>
              </a:ext>
            </a:extLst>
          </p:cNvPr>
          <p:cNvSpPr txBox="1"/>
          <p:nvPr/>
        </p:nvSpPr>
        <p:spPr>
          <a:xfrm>
            <a:off x="6294921" y="3937701"/>
            <a:ext cx="1636295" cy="1384995"/>
          </a:xfrm>
          <a:prstGeom prst="rect">
            <a:avLst/>
          </a:prstGeom>
          <a:solidFill>
            <a:srgbClr val="00B0F0">
              <a:alpha val="56000"/>
            </a:srgbClr>
          </a:solidFill>
          <a:ln w="38100">
            <a:solidFill>
              <a:schemeClr val="tx1"/>
            </a:solidFill>
          </a:ln>
        </p:spPr>
        <p:txBody>
          <a:bodyPr wrap="square" rtlCol="0">
            <a:spAutoFit/>
          </a:bodyPr>
          <a:lstStyle/>
          <a:p>
            <a:pPr algn="ctr"/>
            <a:r>
              <a:rPr kumimoji="1" lang="ja-JP" altLang="en-US" sz="3600" b="1" dirty="0">
                <a:solidFill>
                  <a:srgbClr val="FF0000"/>
                </a:solidFill>
                <a:latin typeface="ＭＳ ゴシック" panose="020B0609070205080204" pitchFamily="49" charset="-128"/>
                <a:ea typeface="ＭＳ ゴシック" panose="020B0609070205080204" pitchFamily="49" charset="-128"/>
              </a:rPr>
              <a:t>思</a:t>
            </a:r>
            <a:r>
              <a:rPr lang="ja-JP" altLang="en-US" sz="3600" b="1" dirty="0">
                <a:solidFill>
                  <a:srgbClr val="FF0000"/>
                </a:solidFill>
                <a:latin typeface="ＭＳ ゴシック" panose="020B0609070205080204" pitchFamily="49" charset="-128"/>
                <a:ea typeface="ＭＳ ゴシック" panose="020B0609070205080204" pitchFamily="49" charset="-128"/>
              </a:rPr>
              <a:t>判表</a:t>
            </a:r>
            <a:r>
              <a:rPr kumimoji="1" lang="ja-JP" altLang="en-US" sz="4400" b="1" dirty="0">
                <a:solidFill>
                  <a:srgbClr val="FF0000"/>
                </a:solidFill>
                <a:latin typeface="ＭＳ ゴシック" panose="020B0609070205080204" pitchFamily="49" charset="-128"/>
                <a:ea typeface="ＭＳ ゴシック" panose="020B0609070205080204" pitchFamily="49" charset="-128"/>
              </a:rPr>
              <a:t> </a:t>
            </a:r>
            <a:endParaRPr kumimoji="1" lang="en-US" altLang="ja-JP" sz="44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8</a:t>
            </a:r>
            <a:endParaRPr lang="en-US" altLang="ja-JP" sz="3600" b="1" dirty="0">
              <a:solidFill>
                <a:srgbClr val="FF0000"/>
              </a:solidFill>
              <a:latin typeface="ＭＳ ゴシック" panose="020B0609070205080204" pitchFamily="49" charset="-128"/>
              <a:ea typeface="ＭＳ ゴシック" panose="020B0609070205080204" pitchFamily="49" charset="-128"/>
            </a:endParaRPr>
          </a:p>
        </p:txBody>
      </p:sp>
      <p:sp>
        <p:nvSpPr>
          <p:cNvPr id="37" name="テキスト ボックス 36">
            <a:extLst>
              <a:ext uri="{FF2B5EF4-FFF2-40B4-BE49-F238E27FC236}">
                <a16:creationId xmlns:a16="http://schemas.microsoft.com/office/drawing/2014/main" id="{4BED6AEA-C03B-4FE5-9EC3-C1DCCEFB2D54}"/>
              </a:ext>
            </a:extLst>
          </p:cNvPr>
          <p:cNvSpPr txBox="1"/>
          <p:nvPr/>
        </p:nvSpPr>
        <p:spPr>
          <a:xfrm>
            <a:off x="7931216" y="3937701"/>
            <a:ext cx="1636295" cy="1384995"/>
          </a:xfrm>
          <a:prstGeom prst="rect">
            <a:avLst/>
          </a:prstGeom>
          <a:solidFill>
            <a:srgbClr val="00B0F0">
              <a:alpha val="56000"/>
            </a:srgbClr>
          </a:solidFill>
          <a:ln w="38100">
            <a:solidFill>
              <a:schemeClr val="tx1"/>
            </a:solidFill>
          </a:ln>
        </p:spPr>
        <p:txBody>
          <a:bodyPr wrap="square" rtlCol="0">
            <a:spAutoFit/>
          </a:bodyPr>
          <a:lstStyle/>
          <a:p>
            <a:pPr algn="ctr"/>
            <a:r>
              <a:rPr kumimoji="1" lang="ja-JP" altLang="en-US" sz="3600" b="1" dirty="0">
                <a:solidFill>
                  <a:srgbClr val="FF0000"/>
                </a:solidFill>
                <a:latin typeface="ＭＳ ゴシック" panose="020B0609070205080204" pitchFamily="49" charset="-128"/>
                <a:ea typeface="ＭＳ ゴシック" panose="020B0609070205080204" pitchFamily="49" charset="-128"/>
              </a:rPr>
              <a:t>思</a:t>
            </a:r>
            <a:r>
              <a:rPr lang="ja-JP" altLang="en-US" sz="3600" b="1" dirty="0">
                <a:solidFill>
                  <a:srgbClr val="FF0000"/>
                </a:solidFill>
                <a:latin typeface="ＭＳ ゴシック" panose="020B0609070205080204" pitchFamily="49" charset="-128"/>
                <a:ea typeface="ＭＳ ゴシック" panose="020B0609070205080204" pitchFamily="49" charset="-128"/>
              </a:rPr>
              <a:t>判表</a:t>
            </a:r>
            <a:r>
              <a:rPr kumimoji="1" lang="ja-JP" altLang="en-US" sz="4400" b="1" dirty="0">
                <a:solidFill>
                  <a:srgbClr val="FF0000"/>
                </a:solidFill>
                <a:latin typeface="ＭＳ ゴシック" panose="020B0609070205080204" pitchFamily="49" charset="-128"/>
                <a:ea typeface="ＭＳ ゴシック" panose="020B0609070205080204" pitchFamily="49" charset="-128"/>
              </a:rPr>
              <a:t> </a:t>
            </a:r>
            <a:endParaRPr kumimoji="1" lang="en-US" altLang="ja-JP" sz="44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9</a:t>
            </a:r>
            <a:endParaRPr lang="en-US" altLang="ja-JP" sz="3600" b="1" dirty="0">
              <a:solidFill>
                <a:srgbClr val="FF0000"/>
              </a:solidFill>
              <a:latin typeface="ＭＳ ゴシック" panose="020B0609070205080204" pitchFamily="49" charset="-128"/>
              <a:ea typeface="ＭＳ ゴシック" panose="020B0609070205080204" pitchFamily="49" charset="-128"/>
            </a:endParaRPr>
          </a:p>
        </p:txBody>
      </p:sp>
      <p:sp>
        <p:nvSpPr>
          <p:cNvPr id="39" name="テキスト ボックス 38">
            <a:extLst>
              <a:ext uri="{FF2B5EF4-FFF2-40B4-BE49-F238E27FC236}">
                <a16:creationId xmlns:a16="http://schemas.microsoft.com/office/drawing/2014/main" id="{3CC661F8-28A2-4274-9334-480C47B5A839}"/>
              </a:ext>
            </a:extLst>
          </p:cNvPr>
          <p:cNvSpPr txBox="1"/>
          <p:nvPr/>
        </p:nvSpPr>
        <p:spPr>
          <a:xfrm>
            <a:off x="9567511" y="3937701"/>
            <a:ext cx="1636295" cy="1384995"/>
          </a:xfrm>
          <a:prstGeom prst="rect">
            <a:avLst/>
          </a:prstGeom>
          <a:solidFill>
            <a:srgbClr val="00B0F0">
              <a:alpha val="56000"/>
            </a:srgbClr>
          </a:solidFill>
          <a:ln w="38100">
            <a:solidFill>
              <a:schemeClr val="tx1"/>
            </a:solidFill>
          </a:ln>
        </p:spPr>
        <p:txBody>
          <a:bodyPr wrap="square" rtlCol="0">
            <a:spAutoFit/>
          </a:bodyPr>
          <a:lstStyle/>
          <a:p>
            <a:pPr algn="ctr"/>
            <a:r>
              <a:rPr kumimoji="1" lang="ja-JP" altLang="en-US" sz="3600" b="1" dirty="0">
                <a:solidFill>
                  <a:srgbClr val="FF0000"/>
                </a:solidFill>
                <a:latin typeface="ＭＳ ゴシック" panose="020B0609070205080204" pitchFamily="49" charset="-128"/>
                <a:ea typeface="ＭＳ ゴシック" panose="020B0609070205080204" pitchFamily="49" charset="-128"/>
              </a:rPr>
              <a:t>思</a:t>
            </a:r>
            <a:r>
              <a:rPr lang="ja-JP" altLang="en-US" sz="3600" b="1" dirty="0">
                <a:solidFill>
                  <a:srgbClr val="FF0000"/>
                </a:solidFill>
                <a:latin typeface="ＭＳ ゴシック" panose="020B0609070205080204" pitchFamily="49" charset="-128"/>
                <a:ea typeface="ＭＳ ゴシック" panose="020B0609070205080204" pitchFamily="49" charset="-128"/>
              </a:rPr>
              <a:t>判表</a:t>
            </a:r>
            <a:r>
              <a:rPr kumimoji="1" lang="ja-JP" altLang="en-US" sz="4400" b="1" dirty="0">
                <a:solidFill>
                  <a:srgbClr val="FF0000"/>
                </a:solidFill>
                <a:latin typeface="ＭＳ ゴシック" panose="020B0609070205080204" pitchFamily="49" charset="-128"/>
                <a:ea typeface="ＭＳ ゴシック" panose="020B0609070205080204" pitchFamily="49" charset="-128"/>
              </a:rPr>
              <a:t> </a:t>
            </a:r>
            <a:endParaRPr kumimoji="1" lang="en-US" altLang="ja-JP" sz="44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10</a:t>
            </a:r>
            <a:endParaRPr lang="en-US" altLang="ja-JP" sz="3600" b="1" dirty="0">
              <a:solidFill>
                <a:srgbClr val="FF0000"/>
              </a:solidFill>
              <a:latin typeface="ＭＳ ゴシック" panose="020B0609070205080204" pitchFamily="49" charset="-128"/>
              <a:ea typeface="ＭＳ ゴシック" panose="020B0609070205080204" pitchFamily="49" charset="-128"/>
            </a:endParaRPr>
          </a:p>
        </p:txBody>
      </p:sp>
      <p:sp>
        <p:nvSpPr>
          <p:cNvPr id="41" name="テキスト ボックス 40">
            <a:extLst>
              <a:ext uri="{FF2B5EF4-FFF2-40B4-BE49-F238E27FC236}">
                <a16:creationId xmlns:a16="http://schemas.microsoft.com/office/drawing/2014/main" id="{85F403CA-03B5-4E0A-BA29-9A3385E982AE}"/>
              </a:ext>
            </a:extLst>
          </p:cNvPr>
          <p:cNvSpPr txBox="1"/>
          <p:nvPr/>
        </p:nvSpPr>
        <p:spPr>
          <a:xfrm>
            <a:off x="3031957" y="5465052"/>
            <a:ext cx="1636295" cy="1323439"/>
          </a:xfrm>
          <a:prstGeom prst="rect">
            <a:avLst/>
          </a:prstGeom>
          <a:solidFill>
            <a:srgbClr val="FFFF00">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態 度</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11</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p:txBody>
      </p:sp>
      <p:sp>
        <p:nvSpPr>
          <p:cNvPr id="43" name="テキスト ボックス 42">
            <a:extLst>
              <a:ext uri="{FF2B5EF4-FFF2-40B4-BE49-F238E27FC236}">
                <a16:creationId xmlns:a16="http://schemas.microsoft.com/office/drawing/2014/main" id="{639574AE-2929-4E89-A050-EEB441893C63}"/>
              </a:ext>
            </a:extLst>
          </p:cNvPr>
          <p:cNvSpPr txBox="1"/>
          <p:nvPr/>
        </p:nvSpPr>
        <p:spPr>
          <a:xfrm>
            <a:off x="4658626" y="5464653"/>
            <a:ext cx="1636295" cy="1323439"/>
          </a:xfrm>
          <a:prstGeom prst="rect">
            <a:avLst/>
          </a:prstGeom>
          <a:solidFill>
            <a:srgbClr val="FFFF00">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態 度</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12</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p:txBody>
      </p:sp>
      <p:sp>
        <p:nvSpPr>
          <p:cNvPr id="45" name="テキスト ボックス 44">
            <a:extLst>
              <a:ext uri="{FF2B5EF4-FFF2-40B4-BE49-F238E27FC236}">
                <a16:creationId xmlns:a16="http://schemas.microsoft.com/office/drawing/2014/main" id="{8933EE82-531B-49CF-BA60-E818371DD93E}"/>
              </a:ext>
            </a:extLst>
          </p:cNvPr>
          <p:cNvSpPr txBox="1"/>
          <p:nvPr/>
        </p:nvSpPr>
        <p:spPr>
          <a:xfrm>
            <a:off x="6285295" y="5464652"/>
            <a:ext cx="1636295" cy="1323439"/>
          </a:xfrm>
          <a:prstGeom prst="rect">
            <a:avLst/>
          </a:prstGeom>
          <a:solidFill>
            <a:srgbClr val="FFFF00">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態 度</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13</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p:txBody>
      </p:sp>
      <p:sp>
        <p:nvSpPr>
          <p:cNvPr id="47" name="テキスト ボックス 46">
            <a:extLst>
              <a:ext uri="{FF2B5EF4-FFF2-40B4-BE49-F238E27FC236}">
                <a16:creationId xmlns:a16="http://schemas.microsoft.com/office/drawing/2014/main" id="{E701F262-2205-4184-9E7A-FCA5EC5074F3}"/>
              </a:ext>
            </a:extLst>
          </p:cNvPr>
          <p:cNvSpPr txBox="1"/>
          <p:nvPr/>
        </p:nvSpPr>
        <p:spPr>
          <a:xfrm>
            <a:off x="7931215" y="5464651"/>
            <a:ext cx="1636295" cy="1323439"/>
          </a:xfrm>
          <a:prstGeom prst="rect">
            <a:avLst/>
          </a:prstGeom>
          <a:solidFill>
            <a:srgbClr val="FFFF00">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態 度</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14</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p:txBody>
      </p:sp>
      <p:sp>
        <p:nvSpPr>
          <p:cNvPr id="49" name="テキスト ボックス 48">
            <a:extLst>
              <a:ext uri="{FF2B5EF4-FFF2-40B4-BE49-F238E27FC236}">
                <a16:creationId xmlns:a16="http://schemas.microsoft.com/office/drawing/2014/main" id="{ADFE465B-2E5C-4D93-B2F5-800B4AEB2899}"/>
              </a:ext>
            </a:extLst>
          </p:cNvPr>
          <p:cNvSpPr txBox="1"/>
          <p:nvPr/>
        </p:nvSpPr>
        <p:spPr>
          <a:xfrm>
            <a:off x="9557884" y="5464650"/>
            <a:ext cx="1636295" cy="1323439"/>
          </a:xfrm>
          <a:prstGeom prst="rect">
            <a:avLst/>
          </a:prstGeom>
          <a:solidFill>
            <a:srgbClr val="FFFF00">
              <a:alpha val="56000"/>
            </a:srgbClr>
          </a:solidFill>
          <a:ln w="38100">
            <a:solidFill>
              <a:schemeClr val="tx1"/>
            </a:solidFill>
          </a:ln>
        </p:spPr>
        <p:txBody>
          <a:bodyPr wrap="square" rtlCol="0">
            <a:spAutoFit/>
          </a:bodyP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態 度</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lang="en-US" altLang="ja-JP" sz="4000" b="1" dirty="0">
                <a:solidFill>
                  <a:srgbClr val="FF0000"/>
                </a:solidFill>
                <a:latin typeface="ＭＳ ゴシック" panose="020B0609070205080204" pitchFamily="49" charset="-128"/>
                <a:ea typeface="ＭＳ ゴシック" panose="020B0609070205080204" pitchFamily="49" charset="-128"/>
              </a:rPr>
              <a:t>15</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91217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500"/>
                                        <p:tgtEl>
                                          <p:spTgt spid="4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C794991-1328-499E-8E0E-5A03E09000AD}"/>
              </a:ext>
            </a:extLst>
          </p:cNvPr>
          <p:cNvGrpSpPr/>
          <p:nvPr/>
        </p:nvGrpSpPr>
        <p:grpSpPr>
          <a:xfrm>
            <a:off x="153924" y="148418"/>
            <a:ext cx="3413787" cy="697509"/>
            <a:chOff x="6269098" y="3726837"/>
            <a:chExt cx="5657850" cy="1286688"/>
          </a:xfrm>
        </p:grpSpPr>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25570C06-3607-4CB7-969C-F8E44730F54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3" name="テキスト ボックス 2">
            <a:extLst>
              <a:ext uri="{FF2B5EF4-FFF2-40B4-BE49-F238E27FC236}">
                <a16:creationId xmlns:a16="http://schemas.microsoft.com/office/drawing/2014/main" id="{7494700F-9D00-4F92-B2FB-F1BD5177ED43}"/>
              </a:ext>
            </a:extLst>
          </p:cNvPr>
          <p:cNvSpPr txBox="1"/>
          <p:nvPr/>
        </p:nvSpPr>
        <p:spPr>
          <a:xfrm>
            <a:off x="282341" y="1050064"/>
            <a:ext cx="11627318" cy="3046988"/>
          </a:xfrm>
          <a:prstGeom prst="rect">
            <a:avLst/>
          </a:prstGeom>
          <a:noFill/>
        </p:spPr>
        <p:txBody>
          <a:bodyPr wrap="square" rtlCol="0">
            <a:spAutoFit/>
          </a:bodyPr>
          <a:lstStyle/>
          <a:p>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言語活動</a:t>
            </a: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を考える時に意識してほしいこと！</a:t>
            </a:r>
            <a:endParaRPr lang="en-US" altLang="ja-JP" sz="3200" dirty="0">
              <a:latin typeface="ＭＳ ゴシック" panose="020B0609070205080204" pitchFamily="49" charset="-128"/>
              <a:ea typeface="ＭＳ ゴシック" panose="020B0609070205080204" pitchFamily="49" charset="-128"/>
            </a:endParaRPr>
          </a:p>
          <a:p>
            <a:endParaRPr kumimoji="1" lang="en-US" altLang="ja-JP" sz="32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１　まず，児童の実態を踏まえて，教師自身が「これって面白</a:t>
            </a:r>
            <a:endParaRPr lang="en-US" altLang="ja-JP" sz="32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　そう！」と思える</a:t>
            </a: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言語活動</a:t>
            </a: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を設定すること！</a:t>
            </a:r>
            <a:endParaRPr lang="en-US" altLang="ja-JP" sz="3200" dirty="0">
              <a:latin typeface="ＭＳ ゴシック" panose="020B0609070205080204" pitchFamily="49" charset="-128"/>
              <a:ea typeface="ＭＳ ゴシック" panose="020B0609070205080204" pitchFamily="49" charset="-128"/>
            </a:endParaRPr>
          </a:p>
          <a:p>
            <a:r>
              <a:rPr kumimoji="1" lang="ja-JP" altLang="en-US" sz="3200" dirty="0">
                <a:latin typeface="ＭＳ ゴシック" panose="020B0609070205080204" pitchFamily="49" charset="-128"/>
                <a:ea typeface="ＭＳ ゴシック" panose="020B0609070205080204" pitchFamily="49" charset="-128"/>
              </a:rPr>
              <a:t>２　情報をやり取りするだけでなく，情報を比較・関係付けた</a:t>
            </a:r>
            <a:endParaRPr kumimoji="1" lang="en-US" altLang="ja-JP" sz="32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　</a:t>
            </a:r>
            <a:r>
              <a:rPr kumimoji="1" lang="ja-JP" altLang="en-US" sz="3200" dirty="0">
                <a:latin typeface="ＭＳ ゴシック" panose="020B0609070205080204" pitchFamily="49" charset="-128"/>
                <a:ea typeface="ＭＳ ゴシック" panose="020B0609070205080204" pitchFamily="49" charset="-128"/>
              </a:rPr>
              <a:t>くなる</a:t>
            </a:r>
            <a:r>
              <a:rPr lang="ja-JP" altLang="en-US" sz="3200" dirty="0">
                <a:latin typeface="ＭＳ ゴシック" panose="020B0609070205080204" pitchFamily="49" charset="-128"/>
                <a:ea typeface="ＭＳ ゴシック" panose="020B0609070205080204" pitchFamily="49" charset="-128"/>
              </a:rPr>
              <a:t>内容を意識すること！</a:t>
            </a:r>
            <a:r>
              <a:rPr kumimoji="1" lang="ja-JP" altLang="en-US" sz="3200" dirty="0">
                <a:latin typeface="ＭＳ ゴシック" panose="020B0609070205080204" pitchFamily="49" charset="-128"/>
                <a:ea typeface="ＭＳ ゴシック" panose="020B0609070205080204" pitchFamily="49" charset="-128"/>
              </a:rPr>
              <a:t>　</a:t>
            </a:r>
            <a:endParaRPr kumimoji="1" lang="en-US" altLang="ja-JP" sz="3200" dirty="0">
              <a:latin typeface="ＭＳ ゴシック" panose="020B0609070205080204" pitchFamily="49" charset="-128"/>
              <a:ea typeface="ＭＳ ゴシック" panose="020B0609070205080204" pitchFamily="49" charset="-128"/>
            </a:endParaRPr>
          </a:p>
        </p:txBody>
      </p:sp>
      <p:sp>
        <p:nvSpPr>
          <p:cNvPr id="4" name="正方形/長方形 3">
            <a:extLst>
              <a:ext uri="{FF2B5EF4-FFF2-40B4-BE49-F238E27FC236}">
                <a16:creationId xmlns:a16="http://schemas.microsoft.com/office/drawing/2014/main" id="{6DAA6D88-9219-4507-8EDE-2910F73F0D48}"/>
              </a:ext>
            </a:extLst>
          </p:cNvPr>
          <p:cNvSpPr/>
          <p:nvPr/>
        </p:nvSpPr>
        <p:spPr>
          <a:xfrm>
            <a:off x="208521" y="4377460"/>
            <a:ext cx="4523873" cy="808522"/>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ＭＳ ゴシック" panose="020B0609070205080204" pitchFamily="49" charset="-128"/>
                <a:ea typeface="ＭＳ ゴシック" panose="020B0609070205080204" pitchFamily="49" charset="-128"/>
              </a:rPr>
              <a:t>互いの好きなものを</a:t>
            </a:r>
            <a:endParaRPr kumimoji="1" lang="en-US" altLang="ja-JP" sz="2400" dirty="0">
              <a:latin typeface="ＭＳ ゴシック" panose="020B0609070205080204" pitchFamily="49" charset="-128"/>
              <a:ea typeface="ＭＳ ゴシック" panose="020B0609070205080204" pitchFamily="49" charset="-128"/>
            </a:endParaRPr>
          </a:p>
          <a:p>
            <a:pPr algn="ctr"/>
            <a:r>
              <a:rPr kumimoji="1" lang="ja-JP" altLang="en-US" sz="2400" dirty="0">
                <a:latin typeface="ＭＳ ゴシック" panose="020B0609070205080204" pitchFamily="49" charset="-128"/>
                <a:ea typeface="ＭＳ ゴシック" panose="020B0609070205080204" pitchFamily="49" charset="-128"/>
              </a:rPr>
              <a:t>聞いたり，話したりしよう！</a:t>
            </a:r>
          </a:p>
        </p:txBody>
      </p:sp>
      <p:sp>
        <p:nvSpPr>
          <p:cNvPr id="5" name="正方形/長方形 4">
            <a:extLst>
              <a:ext uri="{FF2B5EF4-FFF2-40B4-BE49-F238E27FC236}">
                <a16:creationId xmlns:a16="http://schemas.microsoft.com/office/drawing/2014/main" id="{08AD41E2-EECF-48B1-AF63-55634775CA0A}"/>
              </a:ext>
            </a:extLst>
          </p:cNvPr>
          <p:cNvSpPr/>
          <p:nvPr/>
        </p:nvSpPr>
        <p:spPr>
          <a:xfrm>
            <a:off x="6347835" y="3901276"/>
            <a:ext cx="4523873" cy="808522"/>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rgbClr val="FF0000"/>
                </a:solidFill>
                <a:latin typeface="ＭＳ ゴシック" panose="020B0609070205080204" pitchFamily="49" charset="-128"/>
                <a:ea typeface="ＭＳ ゴシック" panose="020B0609070205080204" pitchFamily="49" charset="-128"/>
              </a:rPr>
              <a:t>新しく来る</a:t>
            </a:r>
            <a:r>
              <a:rPr lang="ja-JP" altLang="en-US" sz="2400" dirty="0">
                <a:latin typeface="NHHandwriting Medium" panose="020F0500000000000000" pitchFamily="34" charset="0"/>
                <a:ea typeface="ＭＳ ゴシック" panose="020B0609070205080204" pitchFamily="49" charset="-128"/>
              </a:rPr>
              <a:t>ＡＬＴ</a:t>
            </a:r>
            <a:r>
              <a:rPr lang="ja-JP" altLang="en-US" sz="2400" dirty="0">
                <a:latin typeface="ＭＳ ゴシック" panose="020B0609070205080204" pitchFamily="49" charset="-128"/>
                <a:ea typeface="ＭＳ ゴシック" panose="020B0609070205080204" pitchFamily="49" charset="-128"/>
              </a:rPr>
              <a:t>の</a:t>
            </a:r>
            <a:endParaRPr lang="en-US" altLang="ja-JP" sz="2400" dirty="0">
              <a:latin typeface="ＭＳ ゴシック" panose="020B0609070205080204" pitchFamily="49" charset="-128"/>
              <a:ea typeface="ＭＳ ゴシック" panose="020B0609070205080204" pitchFamily="49" charset="-128"/>
            </a:endParaRPr>
          </a:p>
          <a:p>
            <a:pPr algn="ctr"/>
            <a:r>
              <a:rPr lang="ja-JP" altLang="en-US" sz="2400" dirty="0">
                <a:latin typeface="ＭＳ ゴシック" panose="020B0609070205080204" pitchFamily="49" charset="-128"/>
                <a:ea typeface="ＭＳ ゴシック" panose="020B0609070205080204" pitchFamily="49" charset="-128"/>
              </a:rPr>
              <a:t>好きなものを聞いてみよう！</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6" name="正方形/長方形 5">
            <a:extLst>
              <a:ext uri="{FF2B5EF4-FFF2-40B4-BE49-F238E27FC236}">
                <a16:creationId xmlns:a16="http://schemas.microsoft.com/office/drawing/2014/main" id="{F4B0CB69-C667-4FFD-B446-2E009E4645EA}"/>
              </a:ext>
            </a:extLst>
          </p:cNvPr>
          <p:cNvSpPr/>
          <p:nvPr/>
        </p:nvSpPr>
        <p:spPr>
          <a:xfrm>
            <a:off x="6347835" y="4804378"/>
            <a:ext cx="4523873" cy="808522"/>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ＭＳ ゴシック" panose="020B0609070205080204" pitchFamily="49" charset="-128"/>
                <a:ea typeface="ＭＳ ゴシック" panose="020B0609070205080204" pitchFamily="49" charset="-128"/>
              </a:rPr>
              <a:t>互いの</a:t>
            </a:r>
            <a:r>
              <a:rPr lang="ja-JP" altLang="en-US" sz="2400" b="1" dirty="0">
                <a:solidFill>
                  <a:srgbClr val="FF0000"/>
                </a:solidFill>
                <a:latin typeface="ＭＳ ゴシック" panose="020B0609070205080204" pitchFamily="49" charset="-128"/>
                <a:ea typeface="ＭＳ ゴシック" panose="020B0609070205080204" pitchFamily="49" charset="-128"/>
              </a:rPr>
              <a:t>趣向（イメージ等）を</a:t>
            </a:r>
            <a:endParaRPr lang="en-US" altLang="ja-JP" sz="2400" b="1" dirty="0">
              <a:solidFill>
                <a:srgbClr val="FF0000"/>
              </a:solidFill>
              <a:latin typeface="ＭＳ ゴシック" panose="020B0609070205080204" pitchFamily="49" charset="-128"/>
              <a:ea typeface="ＭＳ ゴシック" panose="020B0609070205080204" pitchFamily="49" charset="-128"/>
            </a:endParaRPr>
          </a:p>
          <a:p>
            <a:pPr algn="ctr"/>
            <a:r>
              <a:rPr lang="ja-JP" altLang="en-US" sz="2400" b="1" dirty="0">
                <a:solidFill>
                  <a:srgbClr val="FF0000"/>
                </a:solidFill>
                <a:latin typeface="ＭＳ ゴシック" panose="020B0609070205080204" pitchFamily="49" charset="-128"/>
                <a:ea typeface="ＭＳ ゴシック" panose="020B0609070205080204" pitchFamily="49" charset="-128"/>
              </a:rPr>
              <a:t>探ろう</a:t>
            </a:r>
            <a:r>
              <a:rPr lang="ja-JP" altLang="en-US" sz="2400" dirty="0">
                <a:latin typeface="ＭＳ ゴシック" panose="020B0609070205080204" pitchFamily="49" charset="-128"/>
                <a:ea typeface="ＭＳ ゴシック" panose="020B0609070205080204" pitchFamily="49" charset="-128"/>
              </a:rPr>
              <a:t>！</a:t>
            </a:r>
            <a:endParaRPr lang="en-US" altLang="ja-JP" sz="2400" dirty="0">
              <a:latin typeface="ＭＳ ゴシック" panose="020B0609070205080204" pitchFamily="49" charset="-128"/>
              <a:ea typeface="ＭＳ ゴシック" panose="020B0609070205080204" pitchFamily="49" charset="-128"/>
            </a:endParaRPr>
          </a:p>
        </p:txBody>
      </p:sp>
      <p:sp>
        <p:nvSpPr>
          <p:cNvPr id="7" name="正方形/長方形 6">
            <a:extLst>
              <a:ext uri="{FF2B5EF4-FFF2-40B4-BE49-F238E27FC236}">
                <a16:creationId xmlns:a16="http://schemas.microsoft.com/office/drawing/2014/main" id="{68C5961D-3C82-4AB6-9254-0B1DAD78A8C3}"/>
              </a:ext>
            </a:extLst>
          </p:cNvPr>
          <p:cNvSpPr/>
          <p:nvPr/>
        </p:nvSpPr>
        <p:spPr>
          <a:xfrm>
            <a:off x="208521" y="5712492"/>
            <a:ext cx="4523873" cy="808522"/>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ＭＳ ゴシック" panose="020B0609070205080204" pitchFamily="49" charset="-128"/>
                <a:ea typeface="ＭＳ ゴシック" panose="020B0609070205080204" pitchFamily="49" charset="-128"/>
              </a:rPr>
              <a:t>互いのお勧めの店を</a:t>
            </a:r>
            <a:endParaRPr kumimoji="1" lang="en-US" altLang="ja-JP" sz="2400" dirty="0">
              <a:latin typeface="ＭＳ ゴシック" panose="020B0609070205080204" pitchFamily="49" charset="-128"/>
              <a:ea typeface="ＭＳ ゴシック" panose="020B0609070205080204" pitchFamily="49" charset="-128"/>
            </a:endParaRPr>
          </a:p>
          <a:p>
            <a:pPr algn="ctr"/>
            <a:r>
              <a:rPr kumimoji="1" lang="ja-JP" altLang="en-US" sz="2400" dirty="0">
                <a:latin typeface="ＭＳ ゴシック" panose="020B0609070205080204" pitchFamily="49" charset="-128"/>
                <a:ea typeface="ＭＳ ゴシック" panose="020B0609070205080204" pitchFamily="49" charset="-128"/>
              </a:rPr>
              <a:t>道案内しよう！</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797D2BE0-A2BA-4762-94A1-DC6954B04328}"/>
              </a:ext>
            </a:extLst>
          </p:cNvPr>
          <p:cNvSpPr/>
          <p:nvPr/>
        </p:nvSpPr>
        <p:spPr>
          <a:xfrm>
            <a:off x="6347835" y="5712492"/>
            <a:ext cx="4523873" cy="808522"/>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ＭＳ ゴシック" panose="020B0609070205080204" pitchFamily="49" charset="-128"/>
                <a:ea typeface="ＭＳ ゴシック" panose="020B0609070205080204" pitchFamily="49" charset="-128"/>
              </a:rPr>
              <a:t>互いのお勧めの店を</a:t>
            </a:r>
            <a:endParaRPr lang="en-US" altLang="ja-JP" sz="2400" dirty="0">
              <a:latin typeface="ＭＳ ゴシック" panose="020B0609070205080204" pitchFamily="49" charset="-128"/>
              <a:ea typeface="ＭＳ ゴシック" panose="020B0609070205080204" pitchFamily="49" charset="-128"/>
            </a:endParaRPr>
          </a:p>
          <a:p>
            <a:pPr algn="ctr"/>
            <a:r>
              <a:rPr kumimoji="1" lang="ja-JP" altLang="en-US" sz="2400" b="1" dirty="0">
                <a:solidFill>
                  <a:srgbClr val="FF0000"/>
                </a:solidFill>
                <a:latin typeface="ＭＳ ゴシック" panose="020B0609070205080204" pitchFamily="49" charset="-128"/>
                <a:ea typeface="ＭＳ ゴシック" panose="020B0609070205080204" pitchFamily="49" charset="-128"/>
              </a:rPr>
              <a:t>最短経路で</a:t>
            </a:r>
            <a:r>
              <a:rPr kumimoji="1" lang="ja-JP" altLang="en-US" sz="2400" dirty="0">
                <a:latin typeface="ＭＳ ゴシック" panose="020B0609070205080204" pitchFamily="49" charset="-128"/>
                <a:ea typeface="ＭＳ ゴシック" panose="020B0609070205080204" pitchFamily="49" charset="-128"/>
              </a:rPr>
              <a:t>道案内しよう！</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9" name="矢印: 下 8">
            <a:extLst>
              <a:ext uri="{FF2B5EF4-FFF2-40B4-BE49-F238E27FC236}">
                <a16:creationId xmlns:a16="http://schemas.microsoft.com/office/drawing/2014/main" id="{C27A9B40-7E41-493A-A810-E28B9765BDCA}"/>
              </a:ext>
            </a:extLst>
          </p:cNvPr>
          <p:cNvSpPr/>
          <p:nvPr/>
        </p:nvSpPr>
        <p:spPr>
          <a:xfrm rot="16200000">
            <a:off x="4841563" y="4183974"/>
            <a:ext cx="1559293" cy="1195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EDEA39FB-28C3-4E6D-8E6C-B6F19D30A2E3}"/>
              </a:ext>
            </a:extLst>
          </p:cNvPr>
          <p:cNvSpPr/>
          <p:nvPr/>
        </p:nvSpPr>
        <p:spPr>
          <a:xfrm rot="16200000">
            <a:off x="5137541" y="5519005"/>
            <a:ext cx="967339" cy="1195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2522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F1BA863-431F-4243-A8BA-6138E79AF169}"/>
              </a:ext>
            </a:extLst>
          </p:cNvPr>
          <p:cNvSpPr/>
          <p:nvPr/>
        </p:nvSpPr>
        <p:spPr>
          <a:xfrm>
            <a:off x="2662632" y="6121639"/>
            <a:ext cx="9417963"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新潟市立牡丹山小学校　滝沢　富明教諭</a:t>
            </a:r>
            <a:endParaRPr lang="en-US" altLang="ja-JP" sz="4000" dirty="0">
              <a:latin typeface="ＭＳ ゴシック" panose="020B0609070205080204" pitchFamily="49" charset="-128"/>
              <a:ea typeface="ＭＳ ゴシック" panose="020B0609070205080204" pitchFamily="49" charset="-128"/>
            </a:endParaRPr>
          </a:p>
        </p:txBody>
      </p:sp>
      <p:grpSp>
        <p:nvGrpSpPr>
          <p:cNvPr id="10" name="グループ化 9">
            <a:extLst>
              <a:ext uri="{FF2B5EF4-FFF2-40B4-BE49-F238E27FC236}">
                <a16:creationId xmlns:a16="http://schemas.microsoft.com/office/drawing/2014/main" id="{6AA915E3-654F-49E6-9CD0-F6F8F394384D}"/>
              </a:ext>
            </a:extLst>
          </p:cNvPr>
          <p:cNvGrpSpPr/>
          <p:nvPr/>
        </p:nvGrpSpPr>
        <p:grpSpPr>
          <a:xfrm>
            <a:off x="153924" y="148418"/>
            <a:ext cx="3413787" cy="697509"/>
            <a:chOff x="6269098" y="3726837"/>
            <a:chExt cx="5657850" cy="1286688"/>
          </a:xfrm>
        </p:grpSpPr>
        <p:grpSp>
          <p:nvGrpSpPr>
            <p:cNvPr id="11" name="グループ化 10">
              <a:extLst>
                <a:ext uri="{FF2B5EF4-FFF2-40B4-BE49-F238E27FC236}">
                  <a16:creationId xmlns:a16="http://schemas.microsoft.com/office/drawing/2014/main" id="{BBF2845D-07FC-4424-8AE2-8CF11EC2AF90}"/>
                </a:ext>
              </a:extLst>
            </p:cNvPr>
            <p:cNvGrpSpPr/>
            <p:nvPr/>
          </p:nvGrpSpPr>
          <p:grpSpPr>
            <a:xfrm>
              <a:off x="6269098" y="3726837"/>
              <a:ext cx="5657850" cy="1286688"/>
              <a:chOff x="6372225" y="1520585"/>
              <a:chExt cx="5657850" cy="1390650"/>
            </a:xfrm>
          </p:grpSpPr>
          <p:sp>
            <p:nvSpPr>
              <p:cNvPr id="14" name="四角形: 角を丸くする 13">
                <a:extLst>
                  <a:ext uri="{FF2B5EF4-FFF2-40B4-BE49-F238E27FC236}">
                    <a16:creationId xmlns:a16="http://schemas.microsoft.com/office/drawing/2014/main" id="{222692D7-0D60-4C25-B67E-7F6891C793A3}"/>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フローチャート: 結合子 14">
                <a:extLst>
                  <a:ext uri="{FF2B5EF4-FFF2-40B4-BE49-F238E27FC236}">
                    <a16:creationId xmlns:a16="http://schemas.microsoft.com/office/drawing/2014/main" id="{8D12C03C-CA16-4911-AA07-6CA9DBDBB1ED}"/>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13" name="テキスト ボックス 12">
              <a:extLst>
                <a:ext uri="{FF2B5EF4-FFF2-40B4-BE49-F238E27FC236}">
                  <a16:creationId xmlns:a16="http://schemas.microsoft.com/office/drawing/2014/main" id="{5ACA4179-8E09-4FD6-8932-8738AB325ADE}"/>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pic>
        <p:nvPicPr>
          <p:cNvPr id="9" name="図 8" descr="コンピューターのスクリーンショット&#10;&#10;自動的に生成された説明">
            <a:extLst>
              <a:ext uri="{FF2B5EF4-FFF2-40B4-BE49-F238E27FC236}">
                <a16:creationId xmlns:a16="http://schemas.microsoft.com/office/drawing/2014/main" id="{FF472260-F6EB-40AA-AD0E-5B3A81B10814}"/>
              </a:ext>
            </a:extLst>
          </p:cNvPr>
          <p:cNvPicPr>
            <a:picLocks noChangeAspect="1"/>
          </p:cNvPicPr>
          <p:nvPr/>
        </p:nvPicPr>
        <p:blipFill rotWithShape="1">
          <a:blip r:embed="rId2">
            <a:extLst>
              <a:ext uri="{28A0092B-C50C-407E-A947-70E740481C1C}">
                <a14:useLocalDpi xmlns:a14="http://schemas.microsoft.com/office/drawing/2010/main" val="0"/>
              </a:ext>
            </a:extLst>
          </a:blip>
          <a:srcRect l="1710" t="12942" r="51953" b="74306"/>
          <a:stretch/>
        </p:blipFill>
        <p:spPr>
          <a:xfrm>
            <a:off x="208522" y="938411"/>
            <a:ext cx="5649353" cy="874552"/>
          </a:xfrm>
          <a:prstGeom prst="rect">
            <a:avLst/>
          </a:prstGeom>
        </p:spPr>
      </p:pic>
      <p:sp>
        <p:nvSpPr>
          <p:cNvPr id="22" name="四角形: 角を丸くする 21">
            <a:extLst>
              <a:ext uri="{FF2B5EF4-FFF2-40B4-BE49-F238E27FC236}">
                <a16:creationId xmlns:a16="http://schemas.microsoft.com/office/drawing/2014/main" id="{7F3D4CE9-87BB-4752-8377-757DFAD4306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pic>
        <p:nvPicPr>
          <p:cNvPr id="2050" name="Picture 2" descr="信越本線新潟駅バス20『牡丹山神社』徒歩5 新潟市東区牡丹山４丁目 ...">
            <a:extLst>
              <a:ext uri="{FF2B5EF4-FFF2-40B4-BE49-F238E27FC236}">
                <a16:creationId xmlns:a16="http://schemas.microsoft.com/office/drawing/2014/main" id="{2068E634-7E04-4B11-81EE-4EF97CB05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684" y="1977366"/>
            <a:ext cx="5649352" cy="4177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6383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BA1621D-B876-4F1C-AD1A-7D9D209A9702}"/>
              </a:ext>
            </a:extLst>
          </p:cNvPr>
          <p:cNvGrpSpPr/>
          <p:nvPr/>
        </p:nvGrpSpPr>
        <p:grpSpPr>
          <a:xfrm>
            <a:off x="153924" y="148418"/>
            <a:ext cx="3413787" cy="697509"/>
            <a:chOff x="6269098" y="3726837"/>
            <a:chExt cx="5657850" cy="1286688"/>
          </a:xfrm>
        </p:grpSpPr>
        <p:grpSp>
          <p:nvGrpSpPr>
            <p:cNvPr id="5" name="グループ化 4">
              <a:extLst>
                <a:ext uri="{FF2B5EF4-FFF2-40B4-BE49-F238E27FC236}">
                  <a16:creationId xmlns:a16="http://schemas.microsoft.com/office/drawing/2014/main" id="{C977B0D1-6540-4C4D-8A9E-B0E3DB12F5EA}"/>
                </a:ext>
              </a:extLst>
            </p:cNvPr>
            <p:cNvGrpSpPr/>
            <p:nvPr/>
          </p:nvGrpSpPr>
          <p:grpSpPr>
            <a:xfrm>
              <a:off x="6269098" y="3726837"/>
              <a:ext cx="5657850" cy="1286688"/>
              <a:chOff x="6372225" y="1520585"/>
              <a:chExt cx="5657850" cy="1390650"/>
            </a:xfrm>
          </p:grpSpPr>
          <p:sp>
            <p:nvSpPr>
              <p:cNvPr id="7" name="四角形: 角を丸くする 6">
                <a:extLst>
                  <a:ext uri="{FF2B5EF4-FFF2-40B4-BE49-F238E27FC236}">
                    <a16:creationId xmlns:a16="http://schemas.microsoft.com/office/drawing/2014/main" id="{96AD125C-AA65-415D-9C33-C1B7E965D488}"/>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フローチャート: 結合子 7">
                <a:extLst>
                  <a:ext uri="{FF2B5EF4-FFF2-40B4-BE49-F238E27FC236}">
                    <a16:creationId xmlns:a16="http://schemas.microsoft.com/office/drawing/2014/main" id="{81345AEA-AA1E-4474-B443-D3DA3024D030}"/>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6" name="テキスト ボックス 5">
              <a:extLst>
                <a:ext uri="{FF2B5EF4-FFF2-40B4-BE49-F238E27FC236}">
                  <a16:creationId xmlns:a16="http://schemas.microsoft.com/office/drawing/2014/main" id="{478074D3-58AC-4E65-886A-F497A7AFD633}"/>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pic>
        <p:nvPicPr>
          <p:cNvPr id="10" name="図 9" descr="黒板に書かれた文字&#10;&#10;自動的に生成された説明">
            <a:extLst>
              <a:ext uri="{FF2B5EF4-FFF2-40B4-BE49-F238E27FC236}">
                <a16:creationId xmlns:a16="http://schemas.microsoft.com/office/drawing/2014/main" id="{9D7A4FCE-61F9-41F0-9BEB-D497DC463D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861" r="12917" b="23553"/>
          <a:stretch/>
        </p:blipFill>
        <p:spPr>
          <a:xfrm>
            <a:off x="5175932" y="922127"/>
            <a:ext cx="5802540" cy="2328082"/>
          </a:xfrm>
          <a:prstGeom prst="rect">
            <a:avLst/>
          </a:prstGeom>
        </p:spPr>
      </p:pic>
      <p:pic>
        <p:nvPicPr>
          <p:cNvPr id="12" name="図 11" descr="テーブル, 座る, 木製, 建物 が含まれている画像&#10;&#10;自動的に生成された説明">
            <a:extLst>
              <a:ext uri="{FF2B5EF4-FFF2-40B4-BE49-F238E27FC236}">
                <a16:creationId xmlns:a16="http://schemas.microsoft.com/office/drawing/2014/main" id="{72925FE1-515F-43DD-A828-EB04A7184D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48" t="21667" r="34479" b="-1389"/>
          <a:stretch/>
        </p:blipFill>
        <p:spPr>
          <a:xfrm>
            <a:off x="358464" y="1198692"/>
            <a:ext cx="3756336" cy="5275530"/>
          </a:xfrm>
          <a:prstGeom prst="rect">
            <a:avLst/>
          </a:prstGeom>
        </p:spPr>
      </p:pic>
      <p:sp>
        <p:nvSpPr>
          <p:cNvPr id="14" name="四角形: 角を丸くする 13">
            <a:extLst>
              <a:ext uri="{FF2B5EF4-FFF2-40B4-BE49-F238E27FC236}">
                <a16:creationId xmlns:a16="http://schemas.microsoft.com/office/drawing/2014/main" id="{57FCDC23-AE84-4307-9BF6-BBB91A31E18C}"/>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15" name="矢印: 下 14">
            <a:extLst>
              <a:ext uri="{FF2B5EF4-FFF2-40B4-BE49-F238E27FC236}">
                <a16:creationId xmlns:a16="http://schemas.microsoft.com/office/drawing/2014/main" id="{594DB224-F334-4C6F-A6CA-1BC26A712C27}"/>
              </a:ext>
            </a:extLst>
          </p:cNvPr>
          <p:cNvSpPr/>
          <p:nvPr/>
        </p:nvSpPr>
        <p:spPr>
          <a:xfrm>
            <a:off x="7368163" y="3259038"/>
            <a:ext cx="1828800" cy="7986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79772F84-55EA-40EB-92A0-0FA2DA4D1FF9}"/>
              </a:ext>
            </a:extLst>
          </p:cNvPr>
          <p:cNvSpPr/>
          <p:nvPr/>
        </p:nvSpPr>
        <p:spPr>
          <a:xfrm>
            <a:off x="4533900" y="4057650"/>
            <a:ext cx="7449578" cy="2571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学習課題</a:t>
            </a:r>
            <a:r>
              <a:rPr kumimoji="1" lang="ja-JP" altLang="en-US" sz="3600" dirty="0">
                <a:solidFill>
                  <a:schemeClr val="tx1"/>
                </a:solidFill>
                <a:latin typeface="ＭＳ ゴシック" panose="020B0609070205080204" pitchFamily="49" charset="-128"/>
                <a:ea typeface="ＭＳ ゴシック" panose="020B0609070205080204" pitchFamily="49" charset="-128"/>
              </a:rPr>
              <a:t>「自己紹介を相手に</a:t>
            </a:r>
            <a:r>
              <a:rPr kumimoji="1" lang="ja-JP" altLang="en-US" sz="3600" dirty="0">
                <a:solidFill>
                  <a:schemeClr val="tx1"/>
                </a:solidFill>
                <a:highlight>
                  <a:srgbClr val="FF0000"/>
                </a:highlight>
                <a:latin typeface="ＭＳ ゴシック" panose="020B0609070205080204" pitchFamily="49" charset="-128"/>
                <a:ea typeface="ＭＳ ゴシック" panose="020B0609070205080204" pitchFamily="49" charset="-128"/>
              </a:rPr>
              <a:t>よく</a:t>
            </a:r>
            <a:endParaRPr kumimoji="1" lang="en-US" altLang="ja-JP" sz="3600" dirty="0">
              <a:solidFill>
                <a:schemeClr val="tx1"/>
              </a:solidFill>
              <a:highlight>
                <a:srgbClr val="FF0000"/>
              </a:highlight>
              <a:latin typeface="ＭＳ ゴシック" panose="020B0609070205080204" pitchFamily="49" charset="-128"/>
              <a:ea typeface="ＭＳ ゴシック" panose="020B0609070205080204" pitchFamily="49" charset="-128"/>
            </a:endParaRPr>
          </a:p>
          <a:p>
            <a:pPr algn="r"/>
            <a:r>
              <a:rPr kumimoji="1" lang="ja-JP" altLang="en-US" sz="3600" dirty="0">
                <a:solidFill>
                  <a:schemeClr val="tx1"/>
                </a:solidFill>
                <a:latin typeface="ＭＳ ゴシック" panose="020B0609070205080204" pitchFamily="49" charset="-128"/>
                <a:ea typeface="ＭＳ ゴシック" panose="020B0609070205080204" pitchFamily="49" charset="-128"/>
              </a:rPr>
              <a:t>伝わるように練習しよう」</a:t>
            </a:r>
            <a:endParaRPr kumimoji="1" lang="en-US" altLang="ja-JP" sz="3600" dirty="0">
              <a:solidFill>
                <a:schemeClr val="tx1"/>
              </a:solidFill>
              <a:latin typeface="ＭＳ ゴシック" panose="020B0609070205080204" pitchFamily="49" charset="-128"/>
              <a:ea typeface="ＭＳ ゴシック" panose="020B0609070205080204" pitchFamily="49" charset="-128"/>
            </a:endParaRPr>
          </a:p>
          <a:p>
            <a:pPr algn="r"/>
            <a:endParaRPr kumimoji="1" lang="en-US" altLang="ja-JP" sz="360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3200" b="1" dirty="0">
                <a:solidFill>
                  <a:srgbClr val="FF0000"/>
                </a:solidFill>
                <a:latin typeface="ＭＳ ゴシック" panose="020B0609070205080204" pitchFamily="49" charset="-128"/>
                <a:ea typeface="ＭＳ ゴシック" panose="020B0609070205080204" pitchFamily="49" charset="-128"/>
              </a:rPr>
              <a:t>この一言で子どもの思考は変わる！</a:t>
            </a:r>
            <a:endParaRPr kumimoji="1" lang="en-US" altLang="ja-JP" sz="3200" b="1" dirty="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88908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BA1621D-B876-4F1C-AD1A-7D9D209A9702}"/>
              </a:ext>
            </a:extLst>
          </p:cNvPr>
          <p:cNvGrpSpPr/>
          <p:nvPr/>
        </p:nvGrpSpPr>
        <p:grpSpPr>
          <a:xfrm>
            <a:off x="153924" y="148418"/>
            <a:ext cx="3413787" cy="697509"/>
            <a:chOff x="6269098" y="3726837"/>
            <a:chExt cx="5657850" cy="1286688"/>
          </a:xfrm>
        </p:grpSpPr>
        <p:grpSp>
          <p:nvGrpSpPr>
            <p:cNvPr id="5" name="グループ化 4">
              <a:extLst>
                <a:ext uri="{FF2B5EF4-FFF2-40B4-BE49-F238E27FC236}">
                  <a16:creationId xmlns:a16="http://schemas.microsoft.com/office/drawing/2014/main" id="{C977B0D1-6540-4C4D-8A9E-B0E3DB12F5EA}"/>
                </a:ext>
              </a:extLst>
            </p:cNvPr>
            <p:cNvGrpSpPr/>
            <p:nvPr/>
          </p:nvGrpSpPr>
          <p:grpSpPr>
            <a:xfrm>
              <a:off x="6269098" y="3726837"/>
              <a:ext cx="5657850" cy="1286688"/>
              <a:chOff x="6372225" y="1520585"/>
              <a:chExt cx="5657850" cy="1390650"/>
            </a:xfrm>
          </p:grpSpPr>
          <p:sp>
            <p:nvSpPr>
              <p:cNvPr id="7" name="四角形: 角を丸くする 6">
                <a:extLst>
                  <a:ext uri="{FF2B5EF4-FFF2-40B4-BE49-F238E27FC236}">
                    <a16:creationId xmlns:a16="http://schemas.microsoft.com/office/drawing/2014/main" id="{96AD125C-AA65-415D-9C33-C1B7E965D488}"/>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フローチャート: 結合子 7">
                <a:extLst>
                  <a:ext uri="{FF2B5EF4-FFF2-40B4-BE49-F238E27FC236}">
                    <a16:creationId xmlns:a16="http://schemas.microsoft.com/office/drawing/2014/main" id="{81345AEA-AA1E-4474-B443-D3DA3024D030}"/>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6" name="テキスト ボックス 5">
              <a:extLst>
                <a:ext uri="{FF2B5EF4-FFF2-40B4-BE49-F238E27FC236}">
                  <a16:creationId xmlns:a16="http://schemas.microsoft.com/office/drawing/2014/main" id="{478074D3-58AC-4E65-886A-F497A7AFD633}"/>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14" name="四角形: 角を丸くする 13">
            <a:extLst>
              <a:ext uri="{FF2B5EF4-FFF2-40B4-BE49-F238E27FC236}">
                <a16:creationId xmlns:a16="http://schemas.microsoft.com/office/drawing/2014/main" id="{57FCDC23-AE84-4307-9BF6-BBB91A31E18C}"/>
              </a:ext>
            </a:extLst>
          </p:cNvPr>
          <p:cNvSpPr/>
          <p:nvPr/>
        </p:nvSpPr>
        <p:spPr>
          <a:xfrm>
            <a:off x="7200901" y="148419"/>
            <a:ext cx="4782578" cy="69750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ysClr val="windowText" lastClr="000000"/>
                </a:solidFill>
                <a:latin typeface="ＭＳ ゴシック" panose="020B0609070205080204" pitchFamily="49" charset="-128"/>
                <a:ea typeface="ＭＳ ゴシック" panose="020B0609070205080204" pitchFamily="49" charset="-128"/>
              </a:rPr>
              <a:t>教材の提示・使い方</a:t>
            </a:r>
            <a:endPar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endParaRPr>
          </a:p>
        </p:txBody>
      </p:sp>
      <p:pic>
        <p:nvPicPr>
          <p:cNvPr id="3" name="図 2" descr="スクリーンショットの画面&#10;&#10;自動的に生成された説明">
            <a:extLst>
              <a:ext uri="{FF2B5EF4-FFF2-40B4-BE49-F238E27FC236}">
                <a16:creationId xmlns:a16="http://schemas.microsoft.com/office/drawing/2014/main" id="{A1722F26-358D-4034-83CF-47CC76168389}"/>
              </a:ext>
            </a:extLst>
          </p:cNvPr>
          <p:cNvPicPr>
            <a:picLocks noChangeAspect="1"/>
          </p:cNvPicPr>
          <p:nvPr/>
        </p:nvPicPr>
        <p:blipFill rotWithShape="1">
          <a:blip r:embed="rId2">
            <a:extLst>
              <a:ext uri="{28A0092B-C50C-407E-A947-70E740481C1C}">
                <a14:useLocalDpi xmlns:a14="http://schemas.microsoft.com/office/drawing/2010/main" val="0"/>
              </a:ext>
            </a:extLst>
          </a:blip>
          <a:srcRect l="11250" t="11143" r="22110" b="10416"/>
          <a:stretch/>
        </p:blipFill>
        <p:spPr>
          <a:xfrm>
            <a:off x="88725" y="964017"/>
            <a:ext cx="6123051" cy="4054115"/>
          </a:xfrm>
          <a:prstGeom prst="rect">
            <a:avLst/>
          </a:prstGeom>
        </p:spPr>
      </p:pic>
      <p:pic>
        <p:nvPicPr>
          <p:cNvPr id="36" name="図 35" descr="写真, 異なる, いくつか, 束 が含まれている画像&#10;&#10;自動的に生成された説明">
            <a:extLst>
              <a:ext uri="{FF2B5EF4-FFF2-40B4-BE49-F238E27FC236}">
                <a16:creationId xmlns:a16="http://schemas.microsoft.com/office/drawing/2014/main" id="{E4F97FF4-144B-4F5B-A302-D1DA6966D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778" b="56944"/>
          <a:stretch/>
        </p:blipFill>
        <p:spPr>
          <a:xfrm>
            <a:off x="8220707" y="795088"/>
            <a:ext cx="860128" cy="980310"/>
          </a:xfrm>
          <a:prstGeom prst="rect">
            <a:avLst/>
          </a:prstGeom>
        </p:spPr>
      </p:pic>
      <p:pic>
        <p:nvPicPr>
          <p:cNvPr id="38" name="図 37" descr="写真, 異なる, いくつか, 束 が含まれている画像&#10;&#10;自動的に生成された説明">
            <a:extLst>
              <a:ext uri="{FF2B5EF4-FFF2-40B4-BE49-F238E27FC236}">
                <a16:creationId xmlns:a16="http://schemas.microsoft.com/office/drawing/2014/main" id="{5616C64A-222A-4D64-AC85-608C80B9C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778" b="56944"/>
          <a:stretch/>
        </p:blipFill>
        <p:spPr>
          <a:xfrm>
            <a:off x="8220707" y="1699094"/>
            <a:ext cx="860128" cy="980310"/>
          </a:xfrm>
          <a:prstGeom prst="rect">
            <a:avLst/>
          </a:prstGeom>
        </p:spPr>
      </p:pic>
      <p:pic>
        <p:nvPicPr>
          <p:cNvPr id="17" name="図 16" descr="パソコン画面のスクリーンショット&#10;&#10;自動的に生成された説明">
            <a:extLst>
              <a:ext uri="{FF2B5EF4-FFF2-40B4-BE49-F238E27FC236}">
                <a16:creationId xmlns:a16="http://schemas.microsoft.com/office/drawing/2014/main" id="{225538D7-CC21-4410-96A8-790B180A176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392" t="56417" r="24866" b="29198"/>
          <a:stretch/>
        </p:blipFill>
        <p:spPr>
          <a:xfrm>
            <a:off x="11096892" y="1602763"/>
            <a:ext cx="744070" cy="777731"/>
          </a:xfrm>
          <a:prstGeom prst="rect">
            <a:avLst/>
          </a:prstGeom>
        </p:spPr>
      </p:pic>
      <p:sp>
        <p:nvSpPr>
          <p:cNvPr id="18" name="吹き出し: 角を丸めた四角形 17">
            <a:extLst>
              <a:ext uri="{FF2B5EF4-FFF2-40B4-BE49-F238E27FC236}">
                <a16:creationId xmlns:a16="http://schemas.microsoft.com/office/drawing/2014/main" id="{F41C2050-983B-4511-B3C4-82D05C63DB5E}"/>
              </a:ext>
            </a:extLst>
          </p:cNvPr>
          <p:cNvSpPr/>
          <p:nvPr/>
        </p:nvSpPr>
        <p:spPr>
          <a:xfrm>
            <a:off x="9802441" y="1602763"/>
            <a:ext cx="1132380" cy="449524"/>
          </a:xfrm>
          <a:prstGeom prst="wedgeRoundRectCallout">
            <a:avLst>
              <a:gd name="adj1" fmla="val 91365"/>
              <a:gd name="adj2" fmla="val 6094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ＭＳ ゴシック" panose="020B0609070205080204" pitchFamily="49" charset="-128"/>
                <a:ea typeface="ＭＳ ゴシック" panose="020B0609070205080204" pitchFamily="49" charset="-128"/>
              </a:rPr>
              <a:t>カレー</a:t>
            </a:r>
            <a:endParaRPr kumimoji="1" lang="ja-JP" altLang="en-US" dirty="0">
              <a:solidFill>
                <a:sysClr val="windowText" lastClr="000000"/>
              </a:solidFill>
              <a:latin typeface="ＭＳ ゴシック" panose="020B0609070205080204" pitchFamily="49" charset="-128"/>
              <a:ea typeface="ＭＳ ゴシック" panose="020B0609070205080204" pitchFamily="49" charset="-128"/>
            </a:endParaRPr>
          </a:p>
        </p:txBody>
      </p:sp>
      <p:pic>
        <p:nvPicPr>
          <p:cNvPr id="40" name="図 39" descr="写真, 異なる, いくつか, 束 が含まれている画像&#10;&#10;自動的に生成された説明">
            <a:extLst>
              <a:ext uri="{FF2B5EF4-FFF2-40B4-BE49-F238E27FC236}">
                <a16:creationId xmlns:a16="http://schemas.microsoft.com/office/drawing/2014/main" id="{06930CF6-E378-4B8F-BB4F-B3A4D3544C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778" b="56944"/>
          <a:stretch/>
        </p:blipFill>
        <p:spPr>
          <a:xfrm>
            <a:off x="8170121" y="2741372"/>
            <a:ext cx="860128" cy="980310"/>
          </a:xfrm>
          <a:prstGeom prst="rect">
            <a:avLst/>
          </a:prstGeom>
        </p:spPr>
      </p:pic>
      <p:sp>
        <p:nvSpPr>
          <p:cNvPr id="21" name="吹き出し: 角を丸めた四角形 20">
            <a:extLst>
              <a:ext uri="{FF2B5EF4-FFF2-40B4-BE49-F238E27FC236}">
                <a16:creationId xmlns:a16="http://schemas.microsoft.com/office/drawing/2014/main" id="{44AF3786-1B9B-4CD1-8281-C4388DF9C5C3}"/>
              </a:ext>
            </a:extLst>
          </p:cNvPr>
          <p:cNvSpPr/>
          <p:nvPr/>
        </p:nvSpPr>
        <p:spPr>
          <a:xfrm>
            <a:off x="9280195" y="1062429"/>
            <a:ext cx="2251774" cy="449524"/>
          </a:xfrm>
          <a:prstGeom prst="wedgeRoundRectCallout">
            <a:avLst>
              <a:gd name="adj1" fmla="val -73923"/>
              <a:gd name="adj2" fmla="val 2280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ＭＳ ゴシック" panose="020B0609070205080204" pitchFamily="49" charset="-128"/>
                <a:ea typeface="ＭＳ ゴシック" panose="020B0609070205080204" pitchFamily="49" charset="-128"/>
              </a:rPr>
              <a:t>どんなイメージ？</a:t>
            </a:r>
            <a:endParaRPr kumimoji="1" lang="ja-JP" altLang="en-US"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23" name="吹き出し: 角を丸めた四角形 22">
            <a:extLst>
              <a:ext uri="{FF2B5EF4-FFF2-40B4-BE49-F238E27FC236}">
                <a16:creationId xmlns:a16="http://schemas.microsoft.com/office/drawing/2014/main" id="{656E8DD6-1C7C-4D76-8AAB-264BE2C781E0}"/>
              </a:ext>
            </a:extLst>
          </p:cNvPr>
          <p:cNvSpPr/>
          <p:nvPr/>
        </p:nvSpPr>
        <p:spPr>
          <a:xfrm>
            <a:off x="9080835" y="2155732"/>
            <a:ext cx="1257163" cy="449524"/>
          </a:xfrm>
          <a:prstGeom prst="wedgeRoundRectCallout">
            <a:avLst>
              <a:gd name="adj1" fmla="val -76196"/>
              <a:gd name="adj2" fmla="val -50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ＭＳ ゴシック" panose="020B0609070205080204" pitchFamily="49" charset="-128"/>
                <a:ea typeface="ＭＳ ゴシック" panose="020B0609070205080204" pitchFamily="49" charset="-128"/>
              </a:rPr>
              <a:t>他には？</a:t>
            </a:r>
            <a:endParaRPr kumimoji="1" lang="ja-JP" altLang="en-US" dirty="0">
              <a:solidFill>
                <a:sysClr val="windowText" lastClr="000000"/>
              </a:solidFill>
              <a:latin typeface="ＭＳ ゴシック" panose="020B0609070205080204" pitchFamily="49" charset="-128"/>
              <a:ea typeface="ＭＳ ゴシック" panose="020B0609070205080204" pitchFamily="49" charset="-128"/>
            </a:endParaRPr>
          </a:p>
        </p:txBody>
      </p:sp>
      <p:pic>
        <p:nvPicPr>
          <p:cNvPr id="27" name="図 26" descr="パソコン画面のスクリーンショット&#10;&#10;自動的に生成された説明">
            <a:extLst>
              <a:ext uri="{FF2B5EF4-FFF2-40B4-BE49-F238E27FC236}">
                <a16:creationId xmlns:a16="http://schemas.microsoft.com/office/drawing/2014/main" id="{163624FA-872A-4FD0-8D40-5C7D947852F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392" t="56417" r="24866" b="29198"/>
          <a:stretch/>
        </p:blipFill>
        <p:spPr>
          <a:xfrm>
            <a:off x="11147478" y="2384969"/>
            <a:ext cx="707861" cy="739883"/>
          </a:xfrm>
          <a:prstGeom prst="rect">
            <a:avLst/>
          </a:prstGeom>
        </p:spPr>
      </p:pic>
      <p:sp>
        <p:nvSpPr>
          <p:cNvPr id="28" name="吹き出し: 角を丸めた四角形 27">
            <a:extLst>
              <a:ext uri="{FF2B5EF4-FFF2-40B4-BE49-F238E27FC236}">
                <a16:creationId xmlns:a16="http://schemas.microsoft.com/office/drawing/2014/main" id="{25D97BB5-B125-44C5-AEB6-4C08FE75ADEB}"/>
              </a:ext>
            </a:extLst>
          </p:cNvPr>
          <p:cNvSpPr/>
          <p:nvPr/>
        </p:nvSpPr>
        <p:spPr>
          <a:xfrm>
            <a:off x="9103729" y="2687806"/>
            <a:ext cx="1993163" cy="449524"/>
          </a:xfrm>
          <a:prstGeom prst="wedgeRoundRectCallout">
            <a:avLst>
              <a:gd name="adj1" fmla="val 66782"/>
              <a:gd name="adj2" fmla="val -686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ＭＳ ゴシック" panose="020B0609070205080204" pitchFamily="49" charset="-128"/>
                <a:ea typeface="ＭＳ ゴシック" panose="020B0609070205080204" pitchFamily="49" charset="-128"/>
              </a:rPr>
              <a:t>勉強ができる？</a:t>
            </a:r>
            <a:endParaRPr kumimoji="1" lang="ja-JP" altLang="en-US"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31" name="吹き出し: 角を丸めた四角形 30">
            <a:extLst>
              <a:ext uri="{FF2B5EF4-FFF2-40B4-BE49-F238E27FC236}">
                <a16:creationId xmlns:a16="http://schemas.microsoft.com/office/drawing/2014/main" id="{F6EA7E18-242D-4B7D-BF63-C7F6256B7BEB}"/>
              </a:ext>
            </a:extLst>
          </p:cNvPr>
          <p:cNvSpPr/>
          <p:nvPr/>
        </p:nvSpPr>
        <p:spPr>
          <a:xfrm>
            <a:off x="8903311" y="3158225"/>
            <a:ext cx="2884266" cy="449524"/>
          </a:xfrm>
          <a:prstGeom prst="wedgeRoundRectCallout">
            <a:avLst>
              <a:gd name="adj1" fmla="val -56090"/>
              <a:gd name="adj2" fmla="val 100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ＭＳ ゴシック" panose="020B0609070205080204" pitchFamily="49" charset="-128"/>
                <a:ea typeface="ＭＳ ゴシック" panose="020B0609070205080204" pitchFamily="49" charset="-128"/>
              </a:rPr>
              <a:t>九九が二けた以上ある</a:t>
            </a:r>
            <a:endParaRPr kumimoji="1" lang="ja-JP" altLang="en-US" dirty="0">
              <a:solidFill>
                <a:sysClr val="windowText" lastClr="000000"/>
              </a:solidFill>
              <a:latin typeface="ＭＳ ゴシック" panose="020B0609070205080204" pitchFamily="49" charset="-128"/>
              <a:ea typeface="ＭＳ ゴシック" panose="020B0609070205080204" pitchFamily="49" charset="-128"/>
            </a:endParaRPr>
          </a:p>
        </p:txBody>
      </p:sp>
      <p:pic>
        <p:nvPicPr>
          <p:cNvPr id="33" name="図 32" descr="パソコン画面のスクリーンショット&#10;&#10;自動的に生成された説明">
            <a:extLst>
              <a:ext uri="{FF2B5EF4-FFF2-40B4-BE49-F238E27FC236}">
                <a16:creationId xmlns:a16="http://schemas.microsoft.com/office/drawing/2014/main" id="{A1482630-95DA-4518-AB8E-01BECD23277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392" t="56417" r="24866" b="29198"/>
          <a:stretch/>
        </p:blipFill>
        <p:spPr>
          <a:xfrm>
            <a:off x="11096892" y="3607749"/>
            <a:ext cx="755670" cy="789855"/>
          </a:xfrm>
          <a:prstGeom prst="rect">
            <a:avLst/>
          </a:prstGeom>
        </p:spPr>
      </p:pic>
      <p:sp>
        <p:nvSpPr>
          <p:cNvPr id="34" name="吹き出し: 角を丸めた四角形 33">
            <a:extLst>
              <a:ext uri="{FF2B5EF4-FFF2-40B4-BE49-F238E27FC236}">
                <a16:creationId xmlns:a16="http://schemas.microsoft.com/office/drawing/2014/main" id="{EBADE367-A8C8-483B-A68B-31606F63CBFA}"/>
              </a:ext>
            </a:extLst>
          </p:cNvPr>
          <p:cNvSpPr/>
          <p:nvPr/>
        </p:nvSpPr>
        <p:spPr>
          <a:xfrm>
            <a:off x="9037375" y="3690299"/>
            <a:ext cx="2110103" cy="449524"/>
          </a:xfrm>
          <a:prstGeom prst="wedgeRoundRectCallout">
            <a:avLst>
              <a:gd name="adj1" fmla="val 64011"/>
              <a:gd name="adj2" fmla="val 482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ＭＳ ゴシック" panose="020B0609070205080204" pitchFamily="49" charset="-128"/>
                <a:ea typeface="ＭＳ ゴシック" panose="020B0609070205080204" pitchFamily="49" charset="-128"/>
              </a:rPr>
              <a:t>えー！他の国は？</a:t>
            </a:r>
            <a:endParaRPr kumimoji="1" lang="ja-JP" altLang="en-US" dirty="0">
              <a:solidFill>
                <a:sysClr val="windowText" lastClr="000000"/>
              </a:solidFill>
              <a:latin typeface="ＭＳ ゴシック" panose="020B0609070205080204" pitchFamily="49" charset="-128"/>
              <a:ea typeface="ＭＳ ゴシック" panose="020B0609070205080204" pitchFamily="49" charset="-128"/>
            </a:endParaRPr>
          </a:p>
        </p:txBody>
      </p:sp>
      <p:pic>
        <p:nvPicPr>
          <p:cNvPr id="1026" name="Picture 2" descr="外国人のビジネスマンの無料イラスト素材｜イラストイメージ">
            <a:extLst>
              <a:ext uri="{FF2B5EF4-FFF2-40B4-BE49-F238E27FC236}">
                <a16:creationId xmlns:a16="http://schemas.microsoft.com/office/drawing/2014/main" id="{C54B88C0-CC75-492E-A1A1-043BF8A729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77" t="5555" r="30889" b="54258"/>
          <a:stretch/>
        </p:blipFill>
        <p:spPr bwMode="auto">
          <a:xfrm flipH="1">
            <a:off x="8177247" y="3791748"/>
            <a:ext cx="860128" cy="861249"/>
          </a:xfrm>
          <a:prstGeom prst="rect">
            <a:avLst/>
          </a:prstGeom>
          <a:noFill/>
          <a:extLst>
            <a:ext uri="{909E8E84-426E-40DD-AFC4-6F175D3DCCD1}">
              <a14:hiddenFill xmlns:a14="http://schemas.microsoft.com/office/drawing/2010/main">
                <a:solidFill>
                  <a:srgbClr val="FFFFFF"/>
                </a:solidFill>
              </a14:hiddenFill>
            </a:ext>
          </a:extLst>
        </p:spPr>
      </p:pic>
      <p:sp>
        <p:nvSpPr>
          <p:cNvPr id="42" name="吹き出し: 角を丸めた四角形 41">
            <a:extLst>
              <a:ext uri="{FF2B5EF4-FFF2-40B4-BE49-F238E27FC236}">
                <a16:creationId xmlns:a16="http://schemas.microsoft.com/office/drawing/2014/main" id="{625B70E1-4AE4-406E-8B92-31AF3487A3D9}"/>
              </a:ext>
            </a:extLst>
          </p:cNvPr>
          <p:cNvSpPr/>
          <p:nvPr/>
        </p:nvSpPr>
        <p:spPr>
          <a:xfrm>
            <a:off x="8986789" y="4209889"/>
            <a:ext cx="2110103" cy="449524"/>
          </a:xfrm>
          <a:prstGeom prst="wedgeRoundRectCallout">
            <a:avLst>
              <a:gd name="adj1" fmla="val -61022"/>
              <a:gd name="adj2" fmla="val -1321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ＭＳ ゴシック" panose="020B0609070205080204" pitchFamily="49" charset="-128"/>
                <a:ea typeface="ＭＳ ゴシック" panose="020B0609070205080204" pitchFamily="49" charset="-128"/>
              </a:rPr>
              <a:t>私の国では</a:t>
            </a:r>
            <a:r>
              <a:rPr lang="en-US" altLang="ja-JP" dirty="0">
                <a:solidFill>
                  <a:sysClr val="windowText" lastClr="000000"/>
                </a:solidFill>
                <a:latin typeface="ＭＳ ゴシック" panose="020B0609070205080204" pitchFamily="49" charset="-128"/>
                <a:ea typeface="ＭＳ ゴシック" panose="020B0609070205080204" pitchFamily="49" charset="-128"/>
              </a:rPr>
              <a:t>…</a:t>
            </a:r>
            <a:endParaRPr kumimoji="1" lang="ja-JP" altLang="en-US"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41" name="テキスト ボックス 40">
            <a:extLst>
              <a:ext uri="{FF2B5EF4-FFF2-40B4-BE49-F238E27FC236}">
                <a16:creationId xmlns:a16="http://schemas.microsoft.com/office/drawing/2014/main" id="{1E0BCD6B-25BA-48C0-A3FC-94B96BFE1A68}"/>
              </a:ext>
            </a:extLst>
          </p:cNvPr>
          <p:cNvSpPr txBox="1"/>
          <p:nvPr/>
        </p:nvSpPr>
        <p:spPr>
          <a:xfrm>
            <a:off x="6552026" y="996014"/>
            <a:ext cx="1477328" cy="4257675"/>
          </a:xfrm>
          <a:prstGeom prst="rect">
            <a:avLst/>
          </a:prstGeom>
          <a:noFill/>
        </p:spPr>
        <p:txBody>
          <a:bodyPr vert="eaVert" wrap="square" rtlCol="0">
            <a:spAutoFit/>
          </a:bodyPr>
          <a:lstStyle/>
          <a:p>
            <a:r>
              <a:rPr kumimoji="1" lang="ja-JP" altLang="en-US" sz="2800" b="1" dirty="0">
                <a:solidFill>
                  <a:srgbClr val="FF0000"/>
                </a:solidFill>
              </a:rPr>
              <a:t>子どもの発言を</a:t>
            </a:r>
            <a:endParaRPr kumimoji="1" lang="en-US" altLang="ja-JP" sz="2800" b="1" dirty="0">
              <a:solidFill>
                <a:srgbClr val="FF0000"/>
              </a:solidFill>
            </a:endParaRPr>
          </a:p>
          <a:p>
            <a:r>
              <a:rPr kumimoji="1" lang="ja-JP" altLang="en-US" sz="2800" b="1" dirty="0">
                <a:solidFill>
                  <a:srgbClr val="FF0000"/>
                </a:solidFill>
              </a:rPr>
              <a:t>取り上げながら，</a:t>
            </a:r>
            <a:endParaRPr kumimoji="1" lang="en-US" altLang="ja-JP" sz="2800" b="1" dirty="0">
              <a:solidFill>
                <a:srgbClr val="FF0000"/>
              </a:solidFill>
            </a:endParaRPr>
          </a:p>
          <a:p>
            <a:r>
              <a:rPr lang="ja-JP" altLang="en-US" sz="2800" b="1" dirty="0">
                <a:solidFill>
                  <a:srgbClr val="FF0000"/>
                </a:solidFill>
              </a:rPr>
              <a:t>ねらいに迫っていく</a:t>
            </a:r>
            <a:r>
              <a:rPr lang="en-US" altLang="ja-JP" sz="2800" b="1" dirty="0">
                <a:solidFill>
                  <a:srgbClr val="FF0000"/>
                </a:solidFill>
              </a:rPr>
              <a:t>…</a:t>
            </a:r>
            <a:endParaRPr kumimoji="1" lang="ja-JP" altLang="en-US" sz="2800" b="1" dirty="0">
              <a:solidFill>
                <a:srgbClr val="FF0000"/>
              </a:solidFill>
            </a:endParaRPr>
          </a:p>
        </p:txBody>
      </p:sp>
      <p:sp>
        <p:nvSpPr>
          <p:cNvPr id="45" name="四角形: 角を丸くする 44">
            <a:extLst>
              <a:ext uri="{FF2B5EF4-FFF2-40B4-BE49-F238E27FC236}">
                <a16:creationId xmlns:a16="http://schemas.microsoft.com/office/drawing/2014/main" id="{4719960D-EF1B-440E-A3A8-212EA0DAAB89}"/>
              </a:ext>
            </a:extLst>
          </p:cNvPr>
          <p:cNvSpPr/>
          <p:nvPr/>
        </p:nvSpPr>
        <p:spPr>
          <a:xfrm>
            <a:off x="1134951" y="5319639"/>
            <a:ext cx="10153650" cy="1309805"/>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教師がこの場面で何を学ばせたいか？</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lang="ja-JP" altLang="en-US" sz="4000" b="1" dirty="0">
                <a:solidFill>
                  <a:srgbClr val="FF0000"/>
                </a:solidFill>
                <a:latin typeface="ＭＳ ゴシック" panose="020B0609070205080204" pitchFamily="49" charset="-128"/>
                <a:ea typeface="ＭＳ ゴシック" panose="020B0609070205080204" pitchFamily="49" charset="-128"/>
              </a:rPr>
              <a:t>子どもの思考に沿いながら展開する！</a:t>
            </a:r>
            <a:endParaRPr kumimoji="1" lang="ja-JP" altLang="en-US" sz="4000" b="1" dirty="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563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right)">
                                      <p:cBhvr>
                                        <p:cTn id="47" dur="500"/>
                                        <p:tgtEl>
                                          <p:spTgt spid="34"/>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3" grpId="0" animBg="1"/>
      <p:bldP spid="28" grpId="0" animBg="1"/>
      <p:bldP spid="31" grpId="0" animBg="1"/>
      <p:bldP spid="34" grpId="0" animBg="1"/>
      <p:bldP spid="42" grpId="0" animBg="1"/>
      <p:bldP spid="4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3">
            <a:extLst>
              <a:ext uri="{FF2B5EF4-FFF2-40B4-BE49-F238E27FC236}">
                <a16:creationId xmlns:a16="http://schemas.microsoft.com/office/drawing/2014/main" id="{EB9BD93C-4BCF-4BE7-AA88-0C6710516121}"/>
              </a:ext>
            </a:extLst>
          </p:cNvPr>
          <p:cNvPicPr>
            <a:picLocks noChangeAspect="1"/>
          </p:cNvPicPr>
          <p:nvPr/>
        </p:nvPicPr>
        <p:blipFill>
          <a:blip r:embed="rId2">
            <a:extLst>
              <a:ext uri="{28A0092B-C50C-407E-A947-70E740481C1C}">
                <a14:useLocalDpi xmlns:a14="http://schemas.microsoft.com/office/drawing/2010/main" val="0"/>
              </a:ext>
            </a:extLst>
          </a:blip>
          <a:srcRect t="2" r="57593" b="4710"/>
          <a:stretch>
            <a:fillRect/>
          </a:stretch>
        </p:blipFill>
        <p:spPr bwMode="auto">
          <a:xfrm>
            <a:off x="3622308" y="94327"/>
            <a:ext cx="3490069" cy="82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0649A382-E21A-4D61-AB3B-2D8C9EFC26EC}"/>
              </a:ext>
            </a:extLst>
          </p:cNvPr>
          <p:cNvSpPr/>
          <p:nvPr/>
        </p:nvSpPr>
        <p:spPr>
          <a:xfrm>
            <a:off x="185801" y="1144655"/>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I want to go to 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What can you do in 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You can see the pyramids.</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You can ride a camel.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　　　　　　</a:t>
            </a:r>
          </a:p>
        </p:txBody>
      </p:sp>
      <p:sp>
        <p:nvSpPr>
          <p:cNvPr id="7" name="正方形/長方形 6">
            <a:extLst>
              <a:ext uri="{FF2B5EF4-FFF2-40B4-BE49-F238E27FC236}">
                <a16:creationId xmlns:a16="http://schemas.microsoft.com/office/drawing/2014/main" id="{6AEB051B-9CB1-4D96-9372-B9577318BFA4}"/>
              </a:ext>
            </a:extLst>
          </p:cNvPr>
          <p:cNvSpPr/>
          <p:nvPr/>
        </p:nvSpPr>
        <p:spPr>
          <a:xfrm>
            <a:off x="4051845" y="1144654"/>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Great Wall.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eat Chinese food.</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8" name="正方形/長方形 7">
            <a:extLst>
              <a:ext uri="{FF2B5EF4-FFF2-40B4-BE49-F238E27FC236}">
                <a16:creationId xmlns:a16="http://schemas.microsoft.com/office/drawing/2014/main" id="{D2E28C65-C9BA-4499-A379-AEFF162E33DA}"/>
              </a:ext>
            </a:extLst>
          </p:cNvPr>
          <p:cNvSpPr/>
          <p:nvPr/>
        </p:nvSpPr>
        <p:spPr>
          <a:xfrm>
            <a:off x="7973305" y="1144653"/>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Colosseum.</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buy olive oil.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Of course!</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9" name="正方形/長方形 8">
            <a:extLst>
              <a:ext uri="{FF2B5EF4-FFF2-40B4-BE49-F238E27FC236}">
                <a16:creationId xmlns:a16="http://schemas.microsoft.com/office/drawing/2014/main" id="{DF578F9A-697C-4649-9348-F9875EF6D881}"/>
              </a:ext>
            </a:extLst>
          </p:cNvPr>
          <p:cNvSpPr/>
          <p:nvPr/>
        </p:nvSpPr>
        <p:spPr>
          <a:xfrm>
            <a:off x="474872" y="4436072"/>
            <a:ext cx="11488119" cy="2554545"/>
          </a:xfrm>
          <a:prstGeom prst="rect">
            <a:avLst/>
          </a:prstGeom>
          <a:noFill/>
        </p:spPr>
        <p:txBody>
          <a:bodyPr>
            <a:spAutoFit/>
          </a:bodyPr>
          <a:lstStyle/>
          <a:p>
            <a:pPr eaLnBrk="1" fontAlgn="auto" hangingPunct="1">
              <a:spcBef>
                <a:spcPts val="0"/>
              </a:spcBef>
              <a:spcAft>
                <a:spcPts val="0"/>
              </a:spcAft>
              <a:defRPr/>
            </a:pPr>
            <a:r>
              <a:rPr lang="ja-JP" altLang="en-US" sz="8000" b="1" dirty="0">
                <a:ln w="12700">
                  <a:solidFill>
                    <a:sysClr val="windowText" lastClr="000000"/>
                  </a:solidFill>
                  <a:prstDash val="solid"/>
                </a:ln>
                <a:solidFill>
                  <a:sysClr val="windowText" lastClr="000000"/>
                </a:solidFill>
                <a:latin typeface="Corbel"/>
                <a:ea typeface="ＭＳ ゴシック" panose="020B0609070205080204" pitchFamily="49" charset="-128"/>
              </a:rPr>
              <a:t>毎回同じように扱っても飽きるだけ。</a:t>
            </a:r>
          </a:p>
        </p:txBody>
      </p:sp>
      <p:grpSp>
        <p:nvGrpSpPr>
          <p:cNvPr id="15" name="グループ化 14">
            <a:extLst>
              <a:ext uri="{FF2B5EF4-FFF2-40B4-BE49-F238E27FC236}">
                <a16:creationId xmlns:a16="http://schemas.microsoft.com/office/drawing/2014/main" id="{ED49B922-44C9-448F-88EA-7F043E43C689}"/>
              </a:ext>
            </a:extLst>
          </p:cNvPr>
          <p:cNvGrpSpPr/>
          <p:nvPr/>
        </p:nvGrpSpPr>
        <p:grpSpPr>
          <a:xfrm>
            <a:off x="153924" y="148418"/>
            <a:ext cx="3413787" cy="697509"/>
            <a:chOff x="6269098" y="3726837"/>
            <a:chExt cx="5657850" cy="1286688"/>
          </a:xfrm>
        </p:grpSpPr>
        <p:grpSp>
          <p:nvGrpSpPr>
            <p:cNvPr id="16" name="グループ化 15">
              <a:extLst>
                <a:ext uri="{FF2B5EF4-FFF2-40B4-BE49-F238E27FC236}">
                  <a16:creationId xmlns:a16="http://schemas.microsoft.com/office/drawing/2014/main" id="{496EEDC7-88C4-494C-AD94-1E083871AE13}"/>
                </a:ext>
              </a:extLst>
            </p:cNvPr>
            <p:cNvGrpSpPr/>
            <p:nvPr/>
          </p:nvGrpSpPr>
          <p:grpSpPr>
            <a:xfrm>
              <a:off x="6269098" y="3726837"/>
              <a:ext cx="5657850" cy="1286688"/>
              <a:chOff x="6372225" y="1520585"/>
              <a:chExt cx="5657850" cy="1390650"/>
            </a:xfrm>
          </p:grpSpPr>
          <p:sp>
            <p:nvSpPr>
              <p:cNvPr id="18" name="四角形: 角を丸くする 17">
                <a:extLst>
                  <a:ext uri="{FF2B5EF4-FFF2-40B4-BE49-F238E27FC236}">
                    <a16:creationId xmlns:a16="http://schemas.microsoft.com/office/drawing/2014/main" id="{6C2EC12D-71D7-4588-8BDC-4A65965EEDEB}"/>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9C210BA0-A066-4230-B2B6-568DA5E824E4}"/>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17" name="テキスト ボックス 16">
              <a:extLst>
                <a:ext uri="{FF2B5EF4-FFF2-40B4-BE49-F238E27FC236}">
                  <a16:creationId xmlns:a16="http://schemas.microsoft.com/office/drawing/2014/main" id="{32FABE92-0C6F-4E06-8156-0F82ECF41B58}"/>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3CCA7EC3-3DBF-4DEC-AB65-714331DBB9DD}"/>
              </a:ext>
            </a:extLst>
          </p:cNvPr>
          <p:cNvSpPr/>
          <p:nvPr/>
        </p:nvSpPr>
        <p:spPr>
          <a:xfrm>
            <a:off x="7200901" y="148419"/>
            <a:ext cx="4782578" cy="69750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ysClr val="windowText" lastClr="000000"/>
                </a:solidFill>
                <a:latin typeface="ＭＳ ゴシック" panose="020B0609070205080204" pitchFamily="49" charset="-128"/>
                <a:ea typeface="ＭＳ ゴシック" panose="020B0609070205080204" pitchFamily="49" charset="-128"/>
              </a:rPr>
              <a:t>教材の提示・使い方</a:t>
            </a:r>
            <a:endPar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86620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mph" presetSubtype="0" nodeType="clickEffect">
                                  <p:stCondLst>
                                    <p:cond delay="0"/>
                                  </p:stCondLst>
                                  <p:childTnLst>
                                    <p:set>
                                      <p:cBhvr rctx="PPT">
                                        <p:cTn id="20" dur="indefinite"/>
                                        <p:tgtEl>
                                          <p:spTgt spid="5"/>
                                        </p:tgtEl>
                                        <p:attrNameLst>
                                          <p:attrName>style.opacity</p:attrName>
                                        </p:attrNameLst>
                                      </p:cBhvr>
                                      <p:to>
                                        <p:strVal val="0.2"/>
                                      </p:to>
                                    </p:set>
                                    <p:animEffect filter="image" prLst="opacity: 0.2">
                                      <p:cBhvr rctx="IE">
                                        <p:cTn id="21" dur="indefinite"/>
                                        <p:tgtEl>
                                          <p:spTgt spid="5"/>
                                        </p:tgtEl>
                                      </p:cBhvr>
                                    </p:animEffect>
                                  </p:childTnLst>
                                </p:cTn>
                              </p:par>
                              <p:par>
                                <p:cTn id="22" presetID="9" presetClass="emph" presetSubtype="0" nodeType="withEffect">
                                  <p:stCondLst>
                                    <p:cond delay="0"/>
                                  </p:stCondLst>
                                  <p:childTnLst>
                                    <p:set>
                                      <p:cBhvr rctx="PPT">
                                        <p:cTn id="23" dur="indefinite"/>
                                        <p:tgtEl>
                                          <p:spTgt spid="6"/>
                                        </p:tgtEl>
                                        <p:attrNameLst>
                                          <p:attrName>style.opacity</p:attrName>
                                        </p:attrNameLst>
                                      </p:cBhvr>
                                      <p:to>
                                        <p:strVal val="0.2"/>
                                      </p:to>
                                    </p:set>
                                    <p:animEffect filter="image" prLst="opacity: 0.2">
                                      <p:cBhvr rctx="IE">
                                        <p:cTn id="24" dur="indefinite"/>
                                        <p:tgtEl>
                                          <p:spTgt spid="6"/>
                                        </p:tgtEl>
                                      </p:cBhvr>
                                    </p:animEffect>
                                  </p:childTnLst>
                                </p:cTn>
                              </p:par>
                              <p:par>
                                <p:cTn id="25" presetID="9" presetClass="emph" presetSubtype="0" nodeType="withEffect">
                                  <p:stCondLst>
                                    <p:cond delay="0"/>
                                  </p:stCondLst>
                                  <p:childTnLst>
                                    <p:set>
                                      <p:cBhvr rctx="PPT">
                                        <p:cTn id="26" dur="indefinite"/>
                                        <p:tgtEl>
                                          <p:spTgt spid="7"/>
                                        </p:tgtEl>
                                        <p:attrNameLst>
                                          <p:attrName>style.opacity</p:attrName>
                                        </p:attrNameLst>
                                      </p:cBhvr>
                                      <p:to>
                                        <p:strVal val="0.2"/>
                                      </p:to>
                                    </p:set>
                                    <p:animEffect filter="image" prLst="opacity: 0.2">
                                      <p:cBhvr rctx="IE">
                                        <p:cTn id="27" dur="indefinite"/>
                                        <p:tgtEl>
                                          <p:spTgt spid="7"/>
                                        </p:tgtEl>
                                      </p:cBhvr>
                                    </p:animEffect>
                                  </p:childTnLst>
                                </p:cTn>
                              </p:par>
                              <p:par>
                                <p:cTn id="28" presetID="9" presetClass="emph" presetSubtype="0" nodeType="withEffect">
                                  <p:stCondLst>
                                    <p:cond delay="0"/>
                                  </p:stCondLst>
                                  <p:childTnLst>
                                    <p:set>
                                      <p:cBhvr rctx="PPT">
                                        <p:cTn id="29" dur="indefinite"/>
                                        <p:tgtEl>
                                          <p:spTgt spid="8"/>
                                        </p:tgtEl>
                                        <p:attrNameLst>
                                          <p:attrName>style.opacity</p:attrName>
                                        </p:attrNameLst>
                                      </p:cBhvr>
                                      <p:to>
                                        <p:strVal val="0.2"/>
                                      </p:to>
                                    </p:set>
                                    <p:animEffect filter="image" prLst="opacity: 0.2">
                                      <p:cBhvr rctx="IE">
                                        <p:cTn id="30" dur="indefinite"/>
                                        <p:tgtEl>
                                          <p:spTgt spid="8"/>
                                        </p:tgtEl>
                                      </p:cBhvr>
                                    </p:animEffect>
                                  </p:childTnLst>
                                </p:cTn>
                              </p:par>
                            </p:childTnLst>
                          </p:cTn>
                        </p:par>
                        <p:par>
                          <p:cTn id="31" fill="hold" nodeType="afterGroup">
                            <p:stCondLst>
                              <p:cond delay="0"/>
                            </p:stCondLst>
                            <p:childTnLst>
                              <p:par>
                                <p:cTn id="32" presetID="42" presetClass="entr" presetSubtype="0" fill="hold" nodeType="afterEffect">
                                  <p:stCondLst>
                                    <p:cond delay="1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649A382-E21A-4D61-AB3B-2D8C9EFC26EC}"/>
              </a:ext>
            </a:extLst>
          </p:cNvPr>
          <p:cNvSpPr/>
          <p:nvPr/>
        </p:nvSpPr>
        <p:spPr>
          <a:xfrm>
            <a:off x="185801" y="1144655"/>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I want to go to 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What can you do in 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You can see the pyramids.</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You can ride a camel.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　　　　　　</a:t>
            </a:r>
          </a:p>
        </p:txBody>
      </p:sp>
      <p:sp>
        <p:nvSpPr>
          <p:cNvPr id="7" name="正方形/長方形 6">
            <a:extLst>
              <a:ext uri="{FF2B5EF4-FFF2-40B4-BE49-F238E27FC236}">
                <a16:creationId xmlns:a16="http://schemas.microsoft.com/office/drawing/2014/main" id="{6AEB051B-9CB1-4D96-9372-B9577318BFA4}"/>
              </a:ext>
            </a:extLst>
          </p:cNvPr>
          <p:cNvSpPr/>
          <p:nvPr/>
        </p:nvSpPr>
        <p:spPr>
          <a:xfrm>
            <a:off x="4051845" y="1144654"/>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Great Wall.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eat Chinese food.</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8" name="正方形/長方形 7">
            <a:extLst>
              <a:ext uri="{FF2B5EF4-FFF2-40B4-BE49-F238E27FC236}">
                <a16:creationId xmlns:a16="http://schemas.microsoft.com/office/drawing/2014/main" id="{D2E28C65-C9BA-4499-A379-AEFF162E33DA}"/>
              </a:ext>
            </a:extLst>
          </p:cNvPr>
          <p:cNvSpPr/>
          <p:nvPr/>
        </p:nvSpPr>
        <p:spPr>
          <a:xfrm>
            <a:off x="7973305" y="1144653"/>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Colosseum.</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buy olive oil.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Of course!</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9" name="正方形/長方形 8">
            <a:extLst>
              <a:ext uri="{FF2B5EF4-FFF2-40B4-BE49-F238E27FC236}">
                <a16:creationId xmlns:a16="http://schemas.microsoft.com/office/drawing/2014/main" id="{DF578F9A-697C-4649-9348-F9875EF6D881}"/>
              </a:ext>
            </a:extLst>
          </p:cNvPr>
          <p:cNvSpPr/>
          <p:nvPr/>
        </p:nvSpPr>
        <p:spPr>
          <a:xfrm>
            <a:off x="296224" y="4436072"/>
            <a:ext cx="11488119" cy="2554545"/>
          </a:xfrm>
          <a:prstGeom prst="rect">
            <a:avLst/>
          </a:prstGeom>
          <a:noFill/>
        </p:spPr>
        <p:txBody>
          <a:bodyPr>
            <a:spAutoFit/>
          </a:bodyPr>
          <a:lstStyle/>
          <a:p>
            <a:pPr eaLnBrk="1" fontAlgn="auto" hangingPunct="1">
              <a:spcBef>
                <a:spcPts val="0"/>
              </a:spcBef>
              <a:spcAft>
                <a:spcPts val="0"/>
              </a:spcAft>
              <a:defRPr/>
            </a:pPr>
            <a:r>
              <a:rPr lang="ja-JP" altLang="en-US" sz="8000" b="1" dirty="0">
                <a:ln w="12700">
                  <a:solidFill>
                    <a:sysClr val="windowText" lastClr="000000"/>
                  </a:solidFill>
                  <a:prstDash val="solid"/>
                </a:ln>
                <a:solidFill>
                  <a:sysClr val="windowText" lastClr="000000"/>
                </a:solidFill>
                <a:latin typeface="Corbel"/>
                <a:ea typeface="ＭＳ ゴシック" panose="020B0609070205080204" pitchFamily="49" charset="-128"/>
              </a:rPr>
              <a:t>そもそもコロナ禍の授業では，活動が制約される。</a:t>
            </a:r>
          </a:p>
        </p:txBody>
      </p:sp>
      <p:grpSp>
        <p:nvGrpSpPr>
          <p:cNvPr id="15" name="グループ化 14">
            <a:extLst>
              <a:ext uri="{FF2B5EF4-FFF2-40B4-BE49-F238E27FC236}">
                <a16:creationId xmlns:a16="http://schemas.microsoft.com/office/drawing/2014/main" id="{ED49B922-44C9-448F-88EA-7F043E43C689}"/>
              </a:ext>
            </a:extLst>
          </p:cNvPr>
          <p:cNvGrpSpPr/>
          <p:nvPr/>
        </p:nvGrpSpPr>
        <p:grpSpPr>
          <a:xfrm>
            <a:off x="153924" y="148418"/>
            <a:ext cx="3413787" cy="697509"/>
            <a:chOff x="6269098" y="3726837"/>
            <a:chExt cx="5657850" cy="1286688"/>
          </a:xfrm>
        </p:grpSpPr>
        <p:grpSp>
          <p:nvGrpSpPr>
            <p:cNvPr id="16" name="グループ化 15">
              <a:extLst>
                <a:ext uri="{FF2B5EF4-FFF2-40B4-BE49-F238E27FC236}">
                  <a16:creationId xmlns:a16="http://schemas.microsoft.com/office/drawing/2014/main" id="{496EEDC7-88C4-494C-AD94-1E083871AE13}"/>
                </a:ext>
              </a:extLst>
            </p:cNvPr>
            <p:cNvGrpSpPr/>
            <p:nvPr/>
          </p:nvGrpSpPr>
          <p:grpSpPr>
            <a:xfrm>
              <a:off x="6269098" y="3726837"/>
              <a:ext cx="5657850" cy="1286688"/>
              <a:chOff x="6372225" y="1520585"/>
              <a:chExt cx="5657850" cy="1390650"/>
            </a:xfrm>
          </p:grpSpPr>
          <p:sp>
            <p:nvSpPr>
              <p:cNvPr id="18" name="四角形: 角を丸くする 17">
                <a:extLst>
                  <a:ext uri="{FF2B5EF4-FFF2-40B4-BE49-F238E27FC236}">
                    <a16:creationId xmlns:a16="http://schemas.microsoft.com/office/drawing/2014/main" id="{6C2EC12D-71D7-4588-8BDC-4A65965EEDEB}"/>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9C210BA0-A066-4230-B2B6-568DA5E824E4}"/>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17" name="テキスト ボックス 16">
              <a:extLst>
                <a:ext uri="{FF2B5EF4-FFF2-40B4-BE49-F238E27FC236}">
                  <a16:creationId xmlns:a16="http://schemas.microsoft.com/office/drawing/2014/main" id="{32FABE92-0C6F-4E06-8156-0F82ECF41B58}"/>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pic>
        <p:nvPicPr>
          <p:cNvPr id="12" name="図 3">
            <a:extLst>
              <a:ext uri="{FF2B5EF4-FFF2-40B4-BE49-F238E27FC236}">
                <a16:creationId xmlns:a16="http://schemas.microsoft.com/office/drawing/2014/main" id="{30A9AB29-85D1-4530-8C63-FF11DE1CD73A}"/>
              </a:ext>
            </a:extLst>
          </p:cNvPr>
          <p:cNvPicPr>
            <a:picLocks noChangeAspect="1"/>
          </p:cNvPicPr>
          <p:nvPr/>
        </p:nvPicPr>
        <p:blipFill>
          <a:blip r:embed="rId2">
            <a:extLst>
              <a:ext uri="{28A0092B-C50C-407E-A947-70E740481C1C}">
                <a14:useLocalDpi xmlns:a14="http://schemas.microsoft.com/office/drawing/2010/main" val="0"/>
              </a:ext>
            </a:extLst>
          </a:blip>
          <a:srcRect t="2" r="57593" b="4710"/>
          <a:stretch>
            <a:fillRect/>
          </a:stretch>
        </p:blipFill>
        <p:spPr bwMode="auto">
          <a:xfrm>
            <a:off x="3622308" y="94327"/>
            <a:ext cx="3490069" cy="82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四角形: 角を丸くする 1">
            <a:extLst>
              <a:ext uri="{FF2B5EF4-FFF2-40B4-BE49-F238E27FC236}">
                <a16:creationId xmlns:a16="http://schemas.microsoft.com/office/drawing/2014/main" id="{93D91570-A99C-4DFD-A018-F5FFEF79EBD7}"/>
              </a:ext>
            </a:extLst>
          </p:cNvPr>
          <p:cNvSpPr/>
          <p:nvPr/>
        </p:nvSpPr>
        <p:spPr>
          <a:xfrm>
            <a:off x="7200901" y="148419"/>
            <a:ext cx="4782578" cy="69750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ysClr val="windowText" lastClr="000000"/>
                </a:solidFill>
                <a:latin typeface="ＭＳ ゴシック" panose="020B0609070205080204" pitchFamily="49" charset="-128"/>
                <a:ea typeface="ＭＳ ゴシック" panose="020B0609070205080204" pitchFamily="49" charset="-128"/>
              </a:rPr>
              <a:t>教材の提示・使い方</a:t>
            </a:r>
            <a:endPar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997455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9" presetClass="emph" presetSubtype="0" nodeType="withEffect">
                                  <p:stCondLst>
                                    <p:cond delay="0"/>
                                  </p:stCondLst>
                                  <p:childTnLst>
                                    <p:set>
                                      <p:cBhvr rctx="PPT">
                                        <p:cTn id="15" dur="indefinite"/>
                                        <p:tgtEl>
                                          <p:spTgt spid="6"/>
                                        </p:tgtEl>
                                        <p:attrNameLst>
                                          <p:attrName>style.opacity</p:attrName>
                                        </p:attrNameLst>
                                      </p:cBhvr>
                                      <p:to>
                                        <p:strVal val="0.2"/>
                                      </p:to>
                                    </p:set>
                                    <p:animEffect filter="image" prLst="opacity: 0.2">
                                      <p:cBhvr rctx="IE">
                                        <p:cTn id="16" dur="indefinite"/>
                                        <p:tgtEl>
                                          <p:spTgt spid="6"/>
                                        </p:tgtEl>
                                      </p:cBhvr>
                                    </p:animEffect>
                                  </p:childTnLst>
                                </p:cTn>
                              </p:par>
                              <p:par>
                                <p:cTn id="17" presetID="9" presetClass="emph" presetSubtype="0" nodeType="withEffect">
                                  <p:stCondLst>
                                    <p:cond delay="0"/>
                                  </p:stCondLst>
                                  <p:childTnLst>
                                    <p:set>
                                      <p:cBhvr rctx="PPT">
                                        <p:cTn id="18" dur="indefinite"/>
                                        <p:tgtEl>
                                          <p:spTgt spid="7"/>
                                        </p:tgtEl>
                                        <p:attrNameLst>
                                          <p:attrName>style.opacity</p:attrName>
                                        </p:attrNameLst>
                                      </p:cBhvr>
                                      <p:to>
                                        <p:strVal val="0.2"/>
                                      </p:to>
                                    </p:set>
                                    <p:animEffect filter="image" prLst="opacity: 0.2">
                                      <p:cBhvr rctx="IE">
                                        <p:cTn id="19" dur="indefinite"/>
                                        <p:tgtEl>
                                          <p:spTgt spid="7"/>
                                        </p:tgtEl>
                                      </p:cBhvr>
                                    </p:animEffect>
                                  </p:childTnLst>
                                </p:cTn>
                              </p:par>
                              <p:par>
                                <p:cTn id="20" presetID="9" presetClass="emph" presetSubtype="0" nodeType="withEffect">
                                  <p:stCondLst>
                                    <p:cond delay="0"/>
                                  </p:stCondLst>
                                  <p:childTnLst>
                                    <p:set>
                                      <p:cBhvr rctx="PPT">
                                        <p:cTn id="21" dur="indefinite"/>
                                        <p:tgtEl>
                                          <p:spTgt spid="8"/>
                                        </p:tgtEl>
                                        <p:attrNameLst>
                                          <p:attrName>style.opacity</p:attrName>
                                        </p:attrNameLst>
                                      </p:cBhvr>
                                      <p:to>
                                        <p:strVal val="0.2"/>
                                      </p:to>
                                    </p:set>
                                    <p:animEffect filter="image" prLst="opacity: 0.2">
                                      <p:cBhvr rctx="IE">
                                        <p:cTn id="22" dur="indefinite"/>
                                        <p:tgtEl>
                                          <p:spTgt spid="8"/>
                                        </p:tgtEl>
                                      </p:cBhvr>
                                    </p:animEffect>
                                  </p:childTnLst>
                                </p:cTn>
                              </p:par>
                            </p:childTnLst>
                          </p:cTn>
                        </p:par>
                        <p:par>
                          <p:cTn id="23" fill="hold" nodeType="afterGroup">
                            <p:stCondLst>
                              <p:cond delay="500"/>
                            </p:stCondLst>
                            <p:childTnLst>
                              <p:par>
                                <p:cTn id="24" presetID="42" presetClass="entr" presetSubtype="0" fill="hold" nodeType="after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rctx="PPT">
                                        <p:cTn id="37" dur="indefinite"/>
                                        <p:tgtEl>
                                          <p:spTgt spid="12"/>
                                        </p:tgtEl>
                                        <p:attrNameLst>
                                          <p:attrName>style.opacity</p:attrName>
                                        </p:attrNameLst>
                                      </p:cBhvr>
                                      <p:to>
                                        <p:strVal val="0.2"/>
                                      </p:to>
                                    </p:set>
                                    <p:animEffect filter="image" prLst="opacity: 0.2">
                                      <p:cBhvr rctx="IE">
                                        <p:cTn id="38"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ED49B922-44C9-448F-88EA-7F043E43C689}"/>
              </a:ext>
            </a:extLst>
          </p:cNvPr>
          <p:cNvGrpSpPr/>
          <p:nvPr/>
        </p:nvGrpSpPr>
        <p:grpSpPr>
          <a:xfrm>
            <a:off x="153924" y="148418"/>
            <a:ext cx="3413787" cy="697509"/>
            <a:chOff x="6269098" y="3726837"/>
            <a:chExt cx="5657850" cy="1286688"/>
          </a:xfrm>
        </p:grpSpPr>
        <p:grpSp>
          <p:nvGrpSpPr>
            <p:cNvPr id="16" name="グループ化 15">
              <a:extLst>
                <a:ext uri="{FF2B5EF4-FFF2-40B4-BE49-F238E27FC236}">
                  <a16:creationId xmlns:a16="http://schemas.microsoft.com/office/drawing/2014/main" id="{496EEDC7-88C4-494C-AD94-1E083871AE13}"/>
                </a:ext>
              </a:extLst>
            </p:cNvPr>
            <p:cNvGrpSpPr/>
            <p:nvPr/>
          </p:nvGrpSpPr>
          <p:grpSpPr>
            <a:xfrm>
              <a:off x="6269098" y="3726837"/>
              <a:ext cx="5657850" cy="1286688"/>
              <a:chOff x="6372225" y="1520585"/>
              <a:chExt cx="5657850" cy="1390650"/>
            </a:xfrm>
          </p:grpSpPr>
          <p:sp>
            <p:nvSpPr>
              <p:cNvPr id="18" name="四角形: 角を丸くする 17">
                <a:extLst>
                  <a:ext uri="{FF2B5EF4-FFF2-40B4-BE49-F238E27FC236}">
                    <a16:creationId xmlns:a16="http://schemas.microsoft.com/office/drawing/2014/main" id="{6C2EC12D-71D7-4588-8BDC-4A65965EEDEB}"/>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9C210BA0-A066-4230-B2B6-568DA5E824E4}"/>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17" name="テキスト ボックス 16">
              <a:extLst>
                <a:ext uri="{FF2B5EF4-FFF2-40B4-BE49-F238E27FC236}">
                  <a16:creationId xmlns:a16="http://schemas.microsoft.com/office/drawing/2014/main" id="{32FABE92-0C6F-4E06-8156-0F82ECF41B58}"/>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93D91570-A99C-4DFD-A018-F5FFEF79EBD7}"/>
              </a:ext>
            </a:extLst>
          </p:cNvPr>
          <p:cNvSpPr/>
          <p:nvPr/>
        </p:nvSpPr>
        <p:spPr>
          <a:xfrm>
            <a:off x="7200901" y="148419"/>
            <a:ext cx="4782578" cy="69750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ysClr val="windowText" lastClr="000000"/>
                </a:solidFill>
                <a:latin typeface="ＭＳ ゴシック" panose="020B0609070205080204" pitchFamily="49" charset="-128"/>
                <a:ea typeface="ＭＳ ゴシック" panose="020B0609070205080204" pitchFamily="49" charset="-128"/>
              </a:rPr>
              <a:t>教材の提示・使い方</a:t>
            </a:r>
            <a:endPar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endParaRPr>
          </a:p>
        </p:txBody>
      </p:sp>
      <p:pic>
        <p:nvPicPr>
          <p:cNvPr id="4" name="図 3" descr="パソコンの画面&#10;&#10;自動的に生成された説明">
            <a:extLst>
              <a:ext uri="{FF2B5EF4-FFF2-40B4-BE49-F238E27FC236}">
                <a16:creationId xmlns:a16="http://schemas.microsoft.com/office/drawing/2014/main" id="{C987CDE9-E25C-4432-9E51-C52B1C0E8064}"/>
              </a:ext>
            </a:extLst>
          </p:cNvPr>
          <p:cNvPicPr>
            <a:picLocks noChangeAspect="1"/>
          </p:cNvPicPr>
          <p:nvPr/>
        </p:nvPicPr>
        <p:blipFill rotWithShape="1">
          <a:blip r:embed="rId2">
            <a:extLst>
              <a:ext uri="{28A0092B-C50C-407E-A947-70E740481C1C}">
                <a14:useLocalDpi xmlns:a14="http://schemas.microsoft.com/office/drawing/2010/main" val="0"/>
              </a:ext>
            </a:extLst>
          </a:blip>
          <a:srcRect l="34219" t="20990" r="38750" b="12621"/>
          <a:stretch/>
        </p:blipFill>
        <p:spPr>
          <a:xfrm>
            <a:off x="623016" y="1827349"/>
            <a:ext cx="3295650" cy="4552951"/>
          </a:xfrm>
          <a:prstGeom prst="rect">
            <a:avLst/>
          </a:prstGeom>
          <a:ln>
            <a:solidFill>
              <a:schemeClr val="tx1"/>
            </a:solidFill>
          </a:ln>
        </p:spPr>
      </p:pic>
      <p:pic>
        <p:nvPicPr>
          <p:cNvPr id="10" name="図 9" descr="パソコンのスクリーンショット&#10;&#10;自動的に生成された説明">
            <a:extLst>
              <a:ext uri="{FF2B5EF4-FFF2-40B4-BE49-F238E27FC236}">
                <a16:creationId xmlns:a16="http://schemas.microsoft.com/office/drawing/2014/main" id="{974E3D62-B799-4810-A242-CC5FB112C6AB}"/>
              </a:ext>
            </a:extLst>
          </p:cNvPr>
          <p:cNvPicPr>
            <a:picLocks noChangeAspect="1"/>
          </p:cNvPicPr>
          <p:nvPr/>
        </p:nvPicPr>
        <p:blipFill rotWithShape="1">
          <a:blip r:embed="rId3">
            <a:extLst>
              <a:ext uri="{28A0092B-C50C-407E-A947-70E740481C1C}">
                <a14:useLocalDpi xmlns:a14="http://schemas.microsoft.com/office/drawing/2010/main" val="0"/>
              </a:ext>
            </a:extLst>
          </a:blip>
          <a:srcRect l="33772" t="19275" r="39021" b="7971"/>
          <a:stretch/>
        </p:blipFill>
        <p:spPr>
          <a:xfrm>
            <a:off x="8591305" y="1827349"/>
            <a:ext cx="3136868" cy="4718459"/>
          </a:xfrm>
          <a:prstGeom prst="rect">
            <a:avLst/>
          </a:prstGeom>
          <a:ln>
            <a:solidFill>
              <a:schemeClr val="tx1"/>
            </a:solidFill>
          </a:ln>
        </p:spPr>
      </p:pic>
      <p:sp>
        <p:nvSpPr>
          <p:cNvPr id="11" name="正方形/長方形 10">
            <a:extLst>
              <a:ext uri="{FF2B5EF4-FFF2-40B4-BE49-F238E27FC236}">
                <a16:creationId xmlns:a16="http://schemas.microsoft.com/office/drawing/2014/main" id="{1E8E8265-AAED-40F6-A238-79AE875AB704}"/>
              </a:ext>
            </a:extLst>
          </p:cNvPr>
          <p:cNvSpPr/>
          <p:nvPr/>
        </p:nvSpPr>
        <p:spPr>
          <a:xfrm>
            <a:off x="153924" y="845927"/>
            <a:ext cx="9417963"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新潟市立五十嵐小学校　藤澤　京美教諭</a:t>
            </a:r>
            <a:endParaRPr lang="en-US" altLang="ja-JP" sz="4000" dirty="0">
              <a:latin typeface="ＭＳ ゴシック" panose="020B0609070205080204" pitchFamily="49" charset="-128"/>
              <a:ea typeface="ＭＳ ゴシック" panose="020B0609070205080204" pitchFamily="49" charset="-128"/>
            </a:endParaRPr>
          </a:p>
        </p:txBody>
      </p:sp>
      <p:sp>
        <p:nvSpPr>
          <p:cNvPr id="13" name="矢印: 右 12">
            <a:extLst>
              <a:ext uri="{FF2B5EF4-FFF2-40B4-BE49-F238E27FC236}">
                <a16:creationId xmlns:a16="http://schemas.microsoft.com/office/drawing/2014/main" id="{7EB69A93-F772-42FF-A1D8-3B18D3888C49}"/>
              </a:ext>
            </a:extLst>
          </p:cNvPr>
          <p:cNvSpPr/>
          <p:nvPr/>
        </p:nvSpPr>
        <p:spPr>
          <a:xfrm>
            <a:off x="4154556" y="4103824"/>
            <a:ext cx="4303643" cy="874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14FCF25-1213-419C-89FF-CA6A86105FC8}"/>
              </a:ext>
            </a:extLst>
          </p:cNvPr>
          <p:cNvSpPr/>
          <p:nvPr/>
        </p:nvSpPr>
        <p:spPr>
          <a:xfrm>
            <a:off x="3918666" y="2882970"/>
            <a:ext cx="4493538" cy="830997"/>
          </a:xfrm>
          <a:prstGeom prst="rect">
            <a:avLst/>
          </a:prstGeom>
        </p:spPr>
        <p:txBody>
          <a:bodyPr wrap="none">
            <a:spAutoFit/>
          </a:bodyPr>
          <a:lstStyle/>
          <a:p>
            <a:r>
              <a:rPr lang="ja-JP" altLang="en-US" sz="4800" dirty="0">
                <a:latin typeface="NHHandwriting Medium" panose="020F0500000000000000" pitchFamily="34" charset="0"/>
                <a:ea typeface="ＭＳ ゴシック" panose="020B0609070205080204" pitchFamily="49" charset="-128"/>
              </a:rPr>
              <a:t>３～６年生まで</a:t>
            </a:r>
            <a:endParaRPr lang="en-US" altLang="ja-JP" sz="4800" dirty="0">
              <a:latin typeface="NHHandwriting Medium" panose="020F0500000000000000" pitchFamily="34" charset="0"/>
              <a:ea typeface="ＭＳ ゴシック" panose="020B0609070205080204" pitchFamily="49" charset="-128"/>
            </a:endParaRPr>
          </a:p>
        </p:txBody>
      </p:sp>
      <p:sp>
        <p:nvSpPr>
          <p:cNvPr id="23" name="正方形/長方形 22">
            <a:extLst>
              <a:ext uri="{FF2B5EF4-FFF2-40B4-BE49-F238E27FC236}">
                <a16:creationId xmlns:a16="http://schemas.microsoft.com/office/drawing/2014/main" id="{0769CB52-6D14-4407-AEBB-76A37A815459}"/>
              </a:ext>
            </a:extLst>
          </p:cNvPr>
          <p:cNvSpPr/>
          <p:nvPr/>
        </p:nvSpPr>
        <p:spPr>
          <a:xfrm>
            <a:off x="4226442" y="5251796"/>
            <a:ext cx="3877985" cy="830997"/>
          </a:xfrm>
          <a:prstGeom prst="rect">
            <a:avLst/>
          </a:prstGeom>
        </p:spPr>
        <p:txBody>
          <a:bodyPr wrap="none">
            <a:spAutoFit/>
          </a:bodyPr>
          <a:lstStyle/>
          <a:p>
            <a:r>
              <a:rPr lang="ja-JP" altLang="en-US" sz="4800" dirty="0">
                <a:latin typeface="NHHandwriting Medium" panose="020F0500000000000000" pitchFamily="34" charset="0"/>
                <a:ea typeface="ＭＳ ゴシック" panose="020B0609070205080204" pitchFamily="49" charset="-128"/>
              </a:rPr>
              <a:t>ワークシート</a:t>
            </a:r>
            <a:endParaRPr lang="en-US" altLang="ja-JP" sz="4800" dirty="0">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11694040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ED49B922-44C9-448F-88EA-7F043E43C689}"/>
              </a:ext>
            </a:extLst>
          </p:cNvPr>
          <p:cNvGrpSpPr/>
          <p:nvPr/>
        </p:nvGrpSpPr>
        <p:grpSpPr>
          <a:xfrm>
            <a:off x="153924" y="148418"/>
            <a:ext cx="3413787" cy="697509"/>
            <a:chOff x="6269098" y="3726837"/>
            <a:chExt cx="5657850" cy="1286688"/>
          </a:xfrm>
        </p:grpSpPr>
        <p:grpSp>
          <p:nvGrpSpPr>
            <p:cNvPr id="16" name="グループ化 15">
              <a:extLst>
                <a:ext uri="{FF2B5EF4-FFF2-40B4-BE49-F238E27FC236}">
                  <a16:creationId xmlns:a16="http://schemas.microsoft.com/office/drawing/2014/main" id="{496EEDC7-88C4-494C-AD94-1E083871AE13}"/>
                </a:ext>
              </a:extLst>
            </p:cNvPr>
            <p:cNvGrpSpPr/>
            <p:nvPr/>
          </p:nvGrpSpPr>
          <p:grpSpPr>
            <a:xfrm>
              <a:off x="6269098" y="3726837"/>
              <a:ext cx="5657850" cy="1286688"/>
              <a:chOff x="6372225" y="1520585"/>
              <a:chExt cx="5657850" cy="1390650"/>
            </a:xfrm>
          </p:grpSpPr>
          <p:sp>
            <p:nvSpPr>
              <p:cNvPr id="18" name="四角形: 角を丸くする 17">
                <a:extLst>
                  <a:ext uri="{FF2B5EF4-FFF2-40B4-BE49-F238E27FC236}">
                    <a16:creationId xmlns:a16="http://schemas.microsoft.com/office/drawing/2014/main" id="{6C2EC12D-71D7-4588-8BDC-4A65965EEDEB}"/>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9C210BA0-A066-4230-B2B6-568DA5E824E4}"/>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17" name="テキスト ボックス 16">
              <a:extLst>
                <a:ext uri="{FF2B5EF4-FFF2-40B4-BE49-F238E27FC236}">
                  <a16:creationId xmlns:a16="http://schemas.microsoft.com/office/drawing/2014/main" id="{32FABE92-0C6F-4E06-8156-0F82ECF41B58}"/>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93D91570-A99C-4DFD-A018-F5FFEF79EBD7}"/>
              </a:ext>
            </a:extLst>
          </p:cNvPr>
          <p:cNvSpPr/>
          <p:nvPr/>
        </p:nvSpPr>
        <p:spPr>
          <a:xfrm>
            <a:off x="7200901" y="148419"/>
            <a:ext cx="4782578" cy="69750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ysClr val="windowText" lastClr="000000"/>
                </a:solidFill>
                <a:latin typeface="ＭＳ ゴシック" panose="020B0609070205080204" pitchFamily="49" charset="-128"/>
                <a:ea typeface="ＭＳ ゴシック" panose="020B0609070205080204" pitchFamily="49" charset="-128"/>
              </a:rPr>
              <a:t>教材の提示・使い方</a:t>
            </a:r>
            <a:endPar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11" name="正方形/長方形 10">
            <a:extLst>
              <a:ext uri="{FF2B5EF4-FFF2-40B4-BE49-F238E27FC236}">
                <a16:creationId xmlns:a16="http://schemas.microsoft.com/office/drawing/2014/main" id="{1E8E8265-AAED-40F6-A238-79AE875AB704}"/>
              </a:ext>
            </a:extLst>
          </p:cNvPr>
          <p:cNvSpPr/>
          <p:nvPr/>
        </p:nvSpPr>
        <p:spPr>
          <a:xfrm>
            <a:off x="153924" y="845927"/>
            <a:ext cx="9417963"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新潟市立五十嵐小学校　藤澤　京美教諭</a:t>
            </a:r>
            <a:endParaRPr lang="en-US" altLang="ja-JP" sz="4000" dirty="0">
              <a:latin typeface="ＭＳ ゴシック" panose="020B0609070205080204" pitchFamily="49" charset="-128"/>
              <a:ea typeface="ＭＳ ゴシック" panose="020B0609070205080204" pitchFamily="49" charset="-128"/>
            </a:endParaRPr>
          </a:p>
        </p:txBody>
      </p:sp>
      <p:pic>
        <p:nvPicPr>
          <p:cNvPr id="5" name="図 4" descr="パソコンのスクリーンショット&#10;&#10;自動的に生成された説明">
            <a:extLst>
              <a:ext uri="{FF2B5EF4-FFF2-40B4-BE49-F238E27FC236}">
                <a16:creationId xmlns:a16="http://schemas.microsoft.com/office/drawing/2014/main" id="{0413BF4C-E393-4F1A-8036-C65DDE5B0B12}"/>
              </a:ext>
            </a:extLst>
          </p:cNvPr>
          <p:cNvPicPr>
            <a:picLocks noChangeAspect="1"/>
          </p:cNvPicPr>
          <p:nvPr/>
        </p:nvPicPr>
        <p:blipFill rotWithShape="1">
          <a:blip r:embed="rId2">
            <a:extLst>
              <a:ext uri="{28A0092B-C50C-407E-A947-70E740481C1C}">
                <a14:useLocalDpi xmlns:a14="http://schemas.microsoft.com/office/drawing/2010/main" val="0"/>
              </a:ext>
            </a:extLst>
          </a:blip>
          <a:srcRect l="23603" t="19565" r="48397" b="8695"/>
          <a:stretch/>
        </p:blipFill>
        <p:spPr>
          <a:xfrm>
            <a:off x="208523" y="1486792"/>
            <a:ext cx="3332008" cy="4802010"/>
          </a:xfrm>
          <a:prstGeom prst="rect">
            <a:avLst/>
          </a:prstGeom>
        </p:spPr>
      </p:pic>
      <p:pic>
        <p:nvPicPr>
          <p:cNvPr id="7" name="図 6" descr="パソコンの画面&#10;&#10;自動的に生成された説明">
            <a:extLst>
              <a:ext uri="{FF2B5EF4-FFF2-40B4-BE49-F238E27FC236}">
                <a16:creationId xmlns:a16="http://schemas.microsoft.com/office/drawing/2014/main" id="{8691AC55-F272-444B-B178-E39330D9CDDD}"/>
              </a:ext>
            </a:extLst>
          </p:cNvPr>
          <p:cNvPicPr>
            <a:picLocks noChangeAspect="1"/>
          </p:cNvPicPr>
          <p:nvPr/>
        </p:nvPicPr>
        <p:blipFill rotWithShape="1">
          <a:blip r:embed="rId3">
            <a:extLst>
              <a:ext uri="{28A0092B-C50C-407E-A947-70E740481C1C}">
                <a14:useLocalDpi xmlns:a14="http://schemas.microsoft.com/office/drawing/2010/main" val="0"/>
              </a:ext>
            </a:extLst>
          </a:blip>
          <a:srcRect l="23929" t="21313" r="48071" b="8406"/>
          <a:stretch/>
        </p:blipFill>
        <p:spPr>
          <a:xfrm>
            <a:off x="4438062" y="1654338"/>
            <a:ext cx="3256722" cy="4598139"/>
          </a:xfrm>
          <a:prstGeom prst="rect">
            <a:avLst/>
          </a:prstGeom>
          <a:ln>
            <a:solidFill>
              <a:schemeClr val="tx1"/>
            </a:solidFill>
          </a:ln>
        </p:spPr>
      </p:pic>
      <p:pic>
        <p:nvPicPr>
          <p:cNvPr id="9" name="図 8" descr="パソコンの画面&#10;&#10;自動的に生成された説明">
            <a:extLst>
              <a:ext uri="{FF2B5EF4-FFF2-40B4-BE49-F238E27FC236}">
                <a16:creationId xmlns:a16="http://schemas.microsoft.com/office/drawing/2014/main" id="{9F9E5B1A-AA92-458C-9F4A-E509FF0E27FE}"/>
              </a:ext>
            </a:extLst>
          </p:cNvPr>
          <p:cNvPicPr>
            <a:picLocks noChangeAspect="1"/>
          </p:cNvPicPr>
          <p:nvPr/>
        </p:nvPicPr>
        <p:blipFill rotWithShape="1">
          <a:blip r:embed="rId4">
            <a:extLst>
              <a:ext uri="{28A0092B-C50C-407E-A947-70E740481C1C}">
                <a14:useLocalDpi xmlns:a14="http://schemas.microsoft.com/office/drawing/2010/main" val="0"/>
              </a:ext>
            </a:extLst>
          </a:blip>
          <a:srcRect l="24565" t="22505" r="48723" b="12335"/>
          <a:stretch/>
        </p:blipFill>
        <p:spPr>
          <a:xfrm>
            <a:off x="8592315" y="1635618"/>
            <a:ext cx="3413786" cy="4684150"/>
          </a:xfrm>
          <a:prstGeom prst="rect">
            <a:avLst/>
          </a:prstGeom>
        </p:spPr>
      </p:pic>
      <p:sp>
        <p:nvSpPr>
          <p:cNvPr id="12" name="正方形/長方形 11">
            <a:extLst>
              <a:ext uri="{FF2B5EF4-FFF2-40B4-BE49-F238E27FC236}">
                <a16:creationId xmlns:a16="http://schemas.microsoft.com/office/drawing/2014/main" id="{C76C59B6-D1C5-4204-8837-5C39C02A788F}"/>
              </a:ext>
            </a:extLst>
          </p:cNvPr>
          <p:cNvSpPr/>
          <p:nvPr/>
        </p:nvSpPr>
        <p:spPr>
          <a:xfrm>
            <a:off x="1152931" y="6201599"/>
            <a:ext cx="1415772" cy="830997"/>
          </a:xfrm>
          <a:prstGeom prst="rect">
            <a:avLst/>
          </a:prstGeom>
        </p:spPr>
        <p:txBody>
          <a:bodyPr wrap="none">
            <a:spAutoFit/>
          </a:bodyPr>
          <a:lstStyle/>
          <a:p>
            <a:r>
              <a:rPr lang="ja-JP" altLang="en-US" sz="4800" dirty="0">
                <a:latin typeface="NHHandwriting Medium" panose="020F0500000000000000" pitchFamily="34" charset="0"/>
                <a:ea typeface="ＭＳ ゴシック" panose="020B0609070205080204" pitchFamily="49" charset="-128"/>
              </a:rPr>
              <a:t>教材</a:t>
            </a:r>
            <a:endParaRPr lang="en-US" altLang="ja-JP" sz="4800" dirty="0">
              <a:latin typeface="NHHandwriting Medium" panose="020F0500000000000000" pitchFamily="34" charset="0"/>
              <a:ea typeface="ＭＳ ゴシック" panose="020B0609070205080204" pitchFamily="49" charset="-128"/>
            </a:endParaRPr>
          </a:p>
        </p:txBody>
      </p:sp>
      <p:sp>
        <p:nvSpPr>
          <p:cNvPr id="22" name="正方形/長方形 21">
            <a:extLst>
              <a:ext uri="{FF2B5EF4-FFF2-40B4-BE49-F238E27FC236}">
                <a16:creationId xmlns:a16="http://schemas.microsoft.com/office/drawing/2014/main" id="{C7F98818-9976-44E4-9A41-25B1571F9195}"/>
              </a:ext>
            </a:extLst>
          </p:cNvPr>
          <p:cNvSpPr/>
          <p:nvPr/>
        </p:nvSpPr>
        <p:spPr>
          <a:xfrm>
            <a:off x="3839048" y="6324709"/>
            <a:ext cx="4288353" cy="584775"/>
          </a:xfrm>
          <a:prstGeom prst="rect">
            <a:avLst/>
          </a:prstGeom>
        </p:spPr>
        <p:txBody>
          <a:bodyPr wrap="none">
            <a:spAutoFit/>
          </a:bodyPr>
          <a:lstStyle/>
          <a:p>
            <a:r>
              <a:rPr lang="ja-JP" altLang="en-US" sz="3200" dirty="0">
                <a:latin typeface="NHHandwriting Medium" panose="020F0500000000000000" pitchFamily="34" charset="0"/>
                <a:ea typeface="ＭＳ ゴシック" panose="020B0609070205080204" pitchFamily="49" charset="-128"/>
              </a:rPr>
              <a:t>単元を通した振り返り</a:t>
            </a:r>
            <a:endParaRPr lang="en-US" altLang="ja-JP" sz="3200" dirty="0">
              <a:latin typeface="NHHandwriting Medium" panose="020F0500000000000000" pitchFamily="34" charset="0"/>
              <a:ea typeface="ＭＳ ゴシック" panose="020B0609070205080204" pitchFamily="49" charset="-128"/>
            </a:endParaRPr>
          </a:p>
        </p:txBody>
      </p:sp>
      <p:sp>
        <p:nvSpPr>
          <p:cNvPr id="24" name="正方形/長方形 23">
            <a:extLst>
              <a:ext uri="{FF2B5EF4-FFF2-40B4-BE49-F238E27FC236}">
                <a16:creationId xmlns:a16="http://schemas.microsoft.com/office/drawing/2014/main" id="{CFEDF4C8-8215-4AC2-88F1-653AC8E92556}"/>
              </a:ext>
            </a:extLst>
          </p:cNvPr>
          <p:cNvSpPr/>
          <p:nvPr/>
        </p:nvSpPr>
        <p:spPr>
          <a:xfrm>
            <a:off x="8539752" y="6353002"/>
            <a:ext cx="3518912" cy="400110"/>
          </a:xfrm>
          <a:prstGeom prst="rect">
            <a:avLst/>
          </a:prstGeom>
        </p:spPr>
        <p:txBody>
          <a:bodyPr wrap="none">
            <a:spAutoFit/>
          </a:bodyPr>
          <a:lstStyle/>
          <a:p>
            <a:r>
              <a:rPr lang="ja-JP" altLang="en-US" sz="2000" dirty="0">
                <a:latin typeface="NHHandwriting Medium" panose="020F0500000000000000" pitchFamily="34" charset="0"/>
                <a:ea typeface="ＭＳ ゴシック" panose="020B0609070205080204" pitchFamily="49" charset="-128"/>
              </a:rPr>
              <a:t>児童と共有するルーブリック</a:t>
            </a:r>
            <a:endParaRPr lang="en-US" altLang="ja-JP" sz="2000" dirty="0">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11964013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ED49B922-44C9-448F-88EA-7F043E43C689}"/>
              </a:ext>
            </a:extLst>
          </p:cNvPr>
          <p:cNvGrpSpPr/>
          <p:nvPr/>
        </p:nvGrpSpPr>
        <p:grpSpPr>
          <a:xfrm>
            <a:off x="153924" y="148418"/>
            <a:ext cx="3413787" cy="697509"/>
            <a:chOff x="6269098" y="3726837"/>
            <a:chExt cx="5657850" cy="1286688"/>
          </a:xfrm>
        </p:grpSpPr>
        <p:grpSp>
          <p:nvGrpSpPr>
            <p:cNvPr id="16" name="グループ化 15">
              <a:extLst>
                <a:ext uri="{FF2B5EF4-FFF2-40B4-BE49-F238E27FC236}">
                  <a16:creationId xmlns:a16="http://schemas.microsoft.com/office/drawing/2014/main" id="{496EEDC7-88C4-494C-AD94-1E083871AE13}"/>
                </a:ext>
              </a:extLst>
            </p:cNvPr>
            <p:cNvGrpSpPr/>
            <p:nvPr/>
          </p:nvGrpSpPr>
          <p:grpSpPr>
            <a:xfrm>
              <a:off x="6269098" y="3726837"/>
              <a:ext cx="5657850" cy="1286688"/>
              <a:chOff x="6372225" y="1520585"/>
              <a:chExt cx="5657850" cy="1390650"/>
            </a:xfrm>
          </p:grpSpPr>
          <p:sp>
            <p:nvSpPr>
              <p:cNvPr id="18" name="四角形: 角を丸くする 17">
                <a:extLst>
                  <a:ext uri="{FF2B5EF4-FFF2-40B4-BE49-F238E27FC236}">
                    <a16:creationId xmlns:a16="http://schemas.microsoft.com/office/drawing/2014/main" id="{6C2EC12D-71D7-4588-8BDC-4A65965EEDEB}"/>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9C210BA0-A066-4230-B2B6-568DA5E824E4}"/>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17" name="テキスト ボックス 16">
              <a:extLst>
                <a:ext uri="{FF2B5EF4-FFF2-40B4-BE49-F238E27FC236}">
                  <a16:creationId xmlns:a16="http://schemas.microsoft.com/office/drawing/2014/main" id="{32FABE92-0C6F-4E06-8156-0F82ECF41B58}"/>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93D91570-A99C-4DFD-A018-F5FFEF79EBD7}"/>
              </a:ext>
            </a:extLst>
          </p:cNvPr>
          <p:cNvSpPr/>
          <p:nvPr/>
        </p:nvSpPr>
        <p:spPr>
          <a:xfrm>
            <a:off x="7200901" y="148419"/>
            <a:ext cx="4782578" cy="69750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ysClr val="windowText" lastClr="000000"/>
                </a:solidFill>
                <a:latin typeface="ＭＳ ゴシック" panose="020B0609070205080204" pitchFamily="49" charset="-128"/>
                <a:ea typeface="ＭＳ ゴシック" panose="020B0609070205080204" pitchFamily="49" charset="-128"/>
              </a:rPr>
              <a:t>教材の提示・使い方</a:t>
            </a:r>
            <a:endPar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11" name="正方形/長方形 10">
            <a:extLst>
              <a:ext uri="{FF2B5EF4-FFF2-40B4-BE49-F238E27FC236}">
                <a16:creationId xmlns:a16="http://schemas.microsoft.com/office/drawing/2014/main" id="{1E8E8265-AAED-40F6-A238-79AE875AB704}"/>
              </a:ext>
            </a:extLst>
          </p:cNvPr>
          <p:cNvSpPr/>
          <p:nvPr/>
        </p:nvSpPr>
        <p:spPr>
          <a:xfrm>
            <a:off x="153924" y="845927"/>
            <a:ext cx="9417963"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新潟市立五十嵐小学校　藤澤　京美教諭</a:t>
            </a:r>
            <a:endParaRPr lang="en-US" altLang="ja-JP" sz="4000" dirty="0">
              <a:latin typeface="ＭＳ ゴシック" panose="020B0609070205080204" pitchFamily="49" charset="-128"/>
              <a:ea typeface="ＭＳ ゴシック" panose="020B0609070205080204" pitchFamily="49" charset="-128"/>
            </a:endParaRPr>
          </a:p>
        </p:txBody>
      </p:sp>
      <p:sp>
        <p:nvSpPr>
          <p:cNvPr id="12" name="正方形/長方形 11">
            <a:extLst>
              <a:ext uri="{FF2B5EF4-FFF2-40B4-BE49-F238E27FC236}">
                <a16:creationId xmlns:a16="http://schemas.microsoft.com/office/drawing/2014/main" id="{C76C59B6-D1C5-4204-8837-5C39C02A788F}"/>
              </a:ext>
            </a:extLst>
          </p:cNvPr>
          <p:cNvSpPr/>
          <p:nvPr/>
        </p:nvSpPr>
        <p:spPr>
          <a:xfrm>
            <a:off x="5565905" y="6112147"/>
            <a:ext cx="1415772" cy="830997"/>
          </a:xfrm>
          <a:prstGeom prst="rect">
            <a:avLst/>
          </a:prstGeom>
        </p:spPr>
        <p:txBody>
          <a:bodyPr wrap="none">
            <a:spAutoFit/>
          </a:bodyPr>
          <a:lstStyle/>
          <a:p>
            <a:r>
              <a:rPr lang="ja-JP" altLang="en-US" sz="4800" dirty="0">
                <a:latin typeface="NHHandwriting Medium" panose="020F0500000000000000" pitchFamily="34" charset="0"/>
                <a:ea typeface="ＭＳ ゴシック" panose="020B0609070205080204" pitchFamily="49" charset="-128"/>
              </a:rPr>
              <a:t>教材</a:t>
            </a:r>
            <a:endParaRPr lang="en-US" altLang="ja-JP" sz="4800" dirty="0">
              <a:latin typeface="NHHandwriting Medium" panose="020F0500000000000000" pitchFamily="34" charset="0"/>
              <a:ea typeface="ＭＳ ゴシック" panose="020B0609070205080204" pitchFamily="49" charset="-128"/>
            </a:endParaRPr>
          </a:p>
        </p:txBody>
      </p:sp>
      <p:pic>
        <p:nvPicPr>
          <p:cNvPr id="8" name="図 7" descr="黒板に書かれた文字&#10;&#10;自動的に生成された説明">
            <a:extLst>
              <a:ext uri="{FF2B5EF4-FFF2-40B4-BE49-F238E27FC236}">
                <a16:creationId xmlns:a16="http://schemas.microsoft.com/office/drawing/2014/main" id="{EEE4FDAC-0AE7-4370-9F69-0D9FD11EA2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87" t="6378" r="19927" b="3512"/>
          <a:stretch/>
        </p:blipFill>
        <p:spPr>
          <a:xfrm>
            <a:off x="1180460" y="2054030"/>
            <a:ext cx="3584346" cy="3557898"/>
          </a:xfrm>
          <a:prstGeom prst="rect">
            <a:avLst/>
          </a:prstGeom>
        </p:spPr>
      </p:pic>
      <p:pic>
        <p:nvPicPr>
          <p:cNvPr id="13" name="図 12">
            <a:extLst>
              <a:ext uri="{FF2B5EF4-FFF2-40B4-BE49-F238E27FC236}">
                <a16:creationId xmlns:a16="http://schemas.microsoft.com/office/drawing/2014/main" id="{FC76D1FC-0C62-4D24-A515-468DFADEB8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1" t="20725" r="22645" b="16522"/>
          <a:stretch/>
        </p:blipFill>
        <p:spPr>
          <a:xfrm>
            <a:off x="6803883" y="1962197"/>
            <a:ext cx="4108734" cy="3741565"/>
          </a:xfrm>
          <a:prstGeom prst="rect">
            <a:avLst/>
          </a:prstGeom>
        </p:spPr>
      </p:pic>
    </p:spTree>
    <p:extLst>
      <p:ext uri="{BB962C8B-B14F-4D97-AF65-F5344CB8AC3E}">
        <p14:creationId xmlns:p14="http://schemas.microsoft.com/office/powerpoint/2010/main" val="3002050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2741765" y="1511370"/>
            <a:ext cx="7989688" cy="4739759"/>
          </a:xfrm>
          <a:prstGeom prst="rect">
            <a:avLst/>
          </a:prstGeom>
        </p:spPr>
        <p:txBody>
          <a:bodyPr wrap="none">
            <a:spAutoFit/>
          </a:bodyPr>
          <a:lstStyle/>
          <a:p>
            <a:r>
              <a:rPr lang="ja-JP" altLang="en-US" sz="7200" dirty="0">
                <a:latin typeface="NHHandwriting Medium" panose="020F0500000000000000" pitchFamily="34" charset="0"/>
                <a:ea typeface="ＭＳ ゴシック" panose="020B0609070205080204" pitchFamily="49" charset="-128"/>
              </a:rPr>
              <a:t>ポイントは</a:t>
            </a:r>
            <a:endParaRPr lang="en-US" altLang="ja-JP" sz="7200" dirty="0">
              <a:latin typeface="NHHandwriting Medium" panose="020F0500000000000000" pitchFamily="34" charset="0"/>
              <a:ea typeface="ＭＳ ゴシック" panose="020B0609070205080204" pitchFamily="49" charset="-128"/>
            </a:endParaRPr>
          </a:p>
          <a:p>
            <a:pPr algn="ctr"/>
            <a:r>
              <a:rPr lang="ja-JP" altLang="en-US" sz="11500" dirty="0">
                <a:latin typeface="NHHandwriting Medium" panose="020F0500000000000000" pitchFamily="34" charset="0"/>
                <a:ea typeface="ＭＳ ゴシック" panose="020B0609070205080204" pitchFamily="49" charset="-128"/>
              </a:rPr>
              <a:t>　　</a:t>
            </a:r>
            <a:r>
              <a:rPr lang="ja-JP" altLang="en-US" sz="11500" b="1" dirty="0">
                <a:solidFill>
                  <a:srgbClr val="FF0000"/>
                </a:solidFill>
                <a:latin typeface="NHHandwriting Medium" panose="020F0500000000000000" pitchFamily="34" charset="0"/>
                <a:ea typeface="ＭＳ ゴシック" panose="020B0609070205080204" pitchFamily="49" charset="-128"/>
              </a:rPr>
              <a:t>自校化</a:t>
            </a:r>
            <a:endParaRPr lang="en-US" altLang="ja-JP" sz="11500" b="1" dirty="0">
              <a:solidFill>
                <a:srgbClr val="FF0000"/>
              </a:solidFill>
              <a:latin typeface="NHHandwriting Medium" panose="020F0500000000000000" pitchFamily="34" charset="0"/>
              <a:ea typeface="ＭＳ ゴシック" panose="020B0609070205080204" pitchFamily="49" charset="-128"/>
            </a:endParaRPr>
          </a:p>
          <a:p>
            <a:pPr algn="ctr"/>
            <a:r>
              <a:rPr lang="ja-JP" altLang="en-US" sz="11500" b="1" dirty="0">
                <a:solidFill>
                  <a:srgbClr val="FF0000"/>
                </a:solidFill>
                <a:latin typeface="NHHandwriting Medium" panose="020F0500000000000000" pitchFamily="34" charset="0"/>
                <a:ea typeface="ＭＳ ゴシック" panose="020B0609070205080204" pitchFamily="49" charset="-128"/>
              </a:rPr>
              <a:t>　　自分化</a:t>
            </a:r>
            <a:endParaRPr lang="en-US" altLang="ja-JP" sz="11500" b="1" dirty="0">
              <a:solidFill>
                <a:srgbClr val="FF0000"/>
              </a:solidFill>
              <a:latin typeface="NHHandwriting Medium" panose="020F0500000000000000" pitchFamily="34" charset="0"/>
              <a:ea typeface="ＭＳ ゴシック" panose="020B0609070205080204" pitchFamily="49" charset="-128"/>
            </a:endParaRPr>
          </a:p>
        </p:txBody>
      </p:sp>
      <p:pic>
        <p:nvPicPr>
          <p:cNvPr id="5" name="図 4" descr="パソコン画面のスクリーンショット&#10;&#10;自動的に生成された説明">
            <a:extLst>
              <a:ext uri="{FF2B5EF4-FFF2-40B4-BE49-F238E27FC236}">
                <a16:creationId xmlns:a16="http://schemas.microsoft.com/office/drawing/2014/main" id="{0D4B661B-BABC-447A-9989-90416EB9FC5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19808"/>
          <a:stretch/>
        </p:blipFill>
        <p:spPr>
          <a:xfrm flipH="1">
            <a:off x="198674" y="317500"/>
            <a:ext cx="2277825" cy="3563750"/>
          </a:xfrm>
          <a:prstGeom prst="rect">
            <a:avLst/>
          </a:prstGeom>
        </p:spPr>
      </p:pic>
    </p:spTree>
    <p:extLst>
      <p:ext uri="{BB962C8B-B14F-4D97-AF65-F5344CB8AC3E}">
        <p14:creationId xmlns:p14="http://schemas.microsoft.com/office/powerpoint/2010/main" val="334492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5022455" y="42552"/>
            <a:ext cx="6340197"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目標及び内容と資質・能力</a:t>
            </a:r>
            <a:endParaRPr lang="en-US" altLang="ja-JP" sz="4000" dirty="0">
              <a:latin typeface="ＭＳ ゴシック" panose="020B0609070205080204" pitchFamily="49" charset="-128"/>
              <a:ea typeface="ＭＳ ゴシック" panose="020B0609070205080204" pitchFamily="49" charset="-128"/>
            </a:endParaRPr>
          </a:p>
        </p:txBody>
      </p:sp>
      <p:pic>
        <p:nvPicPr>
          <p:cNvPr id="4" name="図 3" descr="パソコンの画面&#10;&#10;自動的に生成された説明">
            <a:extLst>
              <a:ext uri="{FF2B5EF4-FFF2-40B4-BE49-F238E27FC236}">
                <a16:creationId xmlns:a16="http://schemas.microsoft.com/office/drawing/2014/main" id="{51A101E1-7FF6-4E0C-915A-7D25846A3396}"/>
              </a:ext>
            </a:extLst>
          </p:cNvPr>
          <p:cNvPicPr>
            <a:picLocks noChangeAspect="1"/>
          </p:cNvPicPr>
          <p:nvPr/>
        </p:nvPicPr>
        <p:blipFill rotWithShape="1">
          <a:blip r:embed="rId2">
            <a:extLst>
              <a:ext uri="{28A0092B-C50C-407E-A947-70E740481C1C}">
                <a14:useLocalDpi xmlns:a14="http://schemas.microsoft.com/office/drawing/2010/main" val="0"/>
              </a:ext>
            </a:extLst>
          </a:blip>
          <a:srcRect l="34766" t="19861" r="36250" b="9721"/>
          <a:stretch/>
        </p:blipFill>
        <p:spPr>
          <a:xfrm>
            <a:off x="869554" y="919162"/>
            <a:ext cx="4959745" cy="5860107"/>
          </a:xfrm>
          <a:prstGeom prst="rect">
            <a:avLst/>
          </a:prstGeom>
        </p:spPr>
      </p:pic>
      <p:pic>
        <p:nvPicPr>
          <p:cNvPr id="8" name="図 7" descr="パソコンの画面&#10;&#10;自動的に生成された説明">
            <a:extLst>
              <a:ext uri="{FF2B5EF4-FFF2-40B4-BE49-F238E27FC236}">
                <a16:creationId xmlns:a16="http://schemas.microsoft.com/office/drawing/2014/main" id="{DD70BD4C-6EAE-49CA-8915-62E0F098EF39}"/>
              </a:ext>
            </a:extLst>
          </p:cNvPr>
          <p:cNvPicPr>
            <a:picLocks noChangeAspect="1"/>
          </p:cNvPicPr>
          <p:nvPr/>
        </p:nvPicPr>
        <p:blipFill rotWithShape="1">
          <a:blip r:embed="rId3">
            <a:extLst>
              <a:ext uri="{28A0092B-C50C-407E-A947-70E740481C1C}">
                <a14:useLocalDpi xmlns:a14="http://schemas.microsoft.com/office/drawing/2010/main" val="0"/>
              </a:ext>
            </a:extLst>
          </a:blip>
          <a:srcRect l="34766" t="36528" r="36484" b="20833"/>
          <a:stretch/>
        </p:blipFill>
        <p:spPr>
          <a:xfrm>
            <a:off x="5829299" y="1081087"/>
            <a:ext cx="4926693" cy="4110038"/>
          </a:xfrm>
          <a:prstGeom prst="rect">
            <a:avLst/>
          </a:prstGeom>
        </p:spPr>
      </p:pic>
      <p:pic>
        <p:nvPicPr>
          <p:cNvPr id="13" name="図 12" descr="パソコンの画面&#10;&#10;自動的に生成された説明">
            <a:extLst>
              <a:ext uri="{FF2B5EF4-FFF2-40B4-BE49-F238E27FC236}">
                <a16:creationId xmlns:a16="http://schemas.microsoft.com/office/drawing/2014/main" id="{26DFF54B-00A9-4CC3-A587-02A392D65B1E}"/>
              </a:ext>
            </a:extLst>
          </p:cNvPr>
          <p:cNvPicPr>
            <a:picLocks noChangeAspect="1"/>
          </p:cNvPicPr>
          <p:nvPr/>
        </p:nvPicPr>
        <p:blipFill rotWithShape="1">
          <a:blip r:embed="rId2">
            <a:extLst>
              <a:ext uri="{28A0092B-C50C-407E-A947-70E740481C1C}">
                <a14:useLocalDpi xmlns:a14="http://schemas.microsoft.com/office/drawing/2010/main" val="0"/>
              </a:ext>
            </a:extLst>
          </a:blip>
          <a:srcRect l="34766" t="19861" r="36250" b="77127"/>
          <a:stretch/>
        </p:blipFill>
        <p:spPr>
          <a:xfrm>
            <a:off x="5829299" y="905320"/>
            <a:ext cx="4959745" cy="250629"/>
          </a:xfrm>
          <a:prstGeom prst="rect">
            <a:avLst/>
          </a:prstGeom>
        </p:spPr>
      </p:pic>
      <p:pic>
        <p:nvPicPr>
          <p:cNvPr id="2" name="図 1" descr="パソコン画面のスクリーンショット&#10;&#10;自動的に生成された説明">
            <a:extLst>
              <a:ext uri="{FF2B5EF4-FFF2-40B4-BE49-F238E27FC236}">
                <a16:creationId xmlns:a16="http://schemas.microsoft.com/office/drawing/2014/main" id="{75328BC4-5017-4E2C-B5BD-D6E1DF51C07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463" t="56417" r="36560" b="31017"/>
          <a:stretch/>
        </p:blipFill>
        <p:spPr>
          <a:xfrm>
            <a:off x="6527358" y="5300107"/>
            <a:ext cx="1374983" cy="1392940"/>
          </a:xfrm>
          <a:prstGeom prst="rect">
            <a:avLst/>
          </a:prstGeom>
        </p:spPr>
      </p:pic>
      <p:pic>
        <p:nvPicPr>
          <p:cNvPr id="3" name="図 2" descr="パソコン画面のスクリーンショット&#10;&#10;自動的に生成された説明">
            <a:extLst>
              <a:ext uri="{FF2B5EF4-FFF2-40B4-BE49-F238E27FC236}">
                <a16:creationId xmlns:a16="http://schemas.microsoft.com/office/drawing/2014/main" id="{57426B74-DD13-4479-9E43-7786D010AC2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a:off x="8826366" y="5366892"/>
            <a:ext cx="1639452" cy="1314104"/>
          </a:xfrm>
          <a:prstGeom prst="rect">
            <a:avLst/>
          </a:prstGeom>
        </p:spPr>
      </p:pic>
      <p:grpSp>
        <p:nvGrpSpPr>
          <p:cNvPr id="18" name="グループ化 17">
            <a:extLst>
              <a:ext uri="{FF2B5EF4-FFF2-40B4-BE49-F238E27FC236}">
                <a16:creationId xmlns:a16="http://schemas.microsoft.com/office/drawing/2014/main" id="{BD956203-D53B-4943-9611-048650F34EAF}"/>
              </a:ext>
            </a:extLst>
          </p:cNvPr>
          <p:cNvGrpSpPr/>
          <p:nvPr/>
        </p:nvGrpSpPr>
        <p:grpSpPr>
          <a:xfrm>
            <a:off x="93684" y="-23786"/>
            <a:ext cx="3650021" cy="968545"/>
            <a:chOff x="121879" y="1979873"/>
            <a:chExt cx="5873883" cy="1577343"/>
          </a:xfrm>
        </p:grpSpPr>
        <p:grpSp>
          <p:nvGrpSpPr>
            <p:cNvPr id="19" name="グループ化 18">
              <a:extLst>
                <a:ext uri="{FF2B5EF4-FFF2-40B4-BE49-F238E27FC236}">
                  <a16:creationId xmlns:a16="http://schemas.microsoft.com/office/drawing/2014/main" id="{B3E80B4C-BEF7-4DA8-A384-AD7392D43B29}"/>
                </a:ext>
              </a:extLst>
            </p:cNvPr>
            <p:cNvGrpSpPr/>
            <p:nvPr/>
          </p:nvGrpSpPr>
          <p:grpSpPr>
            <a:xfrm>
              <a:off x="121879" y="1979873"/>
              <a:ext cx="5747145" cy="1479067"/>
              <a:chOff x="302418" y="1330808"/>
              <a:chExt cx="5526884" cy="1479067"/>
            </a:xfrm>
          </p:grpSpPr>
          <p:sp>
            <p:nvSpPr>
              <p:cNvPr id="22" name="四角形: 角を丸くする 21">
                <a:extLst>
                  <a:ext uri="{FF2B5EF4-FFF2-40B4-BE49-F238E27FC236}">
                    <a16:creationId xmlns:a16="http://schemas.microsoft.com/office/drawing/2014/main" id="{36F72112-C631-43F5-B576-5F56EF5C7AF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3" name="四角形: 角を丸くする 22">
                <a:extLst>
                  <a:ext uri="{FF2B5EF4-FFF2-40B4-BE49-F238E27FC236}">
                    <a16:creationId xmlns:a16="http://schemas.microsoft.com/office/drawing/2014/main" id="{9A8D72FC-F603-4FBB-B9B9-D4A4F6E2A419}"/>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4" name="四角形: 角を丸くする 23">
                <a:extLst>
                  <a:ext uri="{FF2B5EF4-FFF2-40B4-BE49-F238E27FC236}">
                    <a16:creationId xmlns:a16="http://schemas.microsoft.com/office/drawing/2014/main" id="{65037342-35B9-43CD-ADFC-664AD46E79E4}"/>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5" name="四角形: 角を丸くする 24">
                <a:extLst>
                  <a:ext uri="{FF2B5EF4-FFF2-40B4-BE49-F238E27FC236}">
                    <a16:creationId xmlns:a16="http://schemas.microsoft.com/office/drawing/2014/main" id="{5A4AFB23-8650-4474-829F-A216B5D217C3}"/>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6" name="正方形/長方形 25">
                <a:extLst>
                  <a:ext uri="{FF2B5EF4-FFF2-40B4-BE49-F238E27FC236}">
                    <a16:creationId xmlns:a16="http://schemas.microsoft.com/office/drawing/2014/main" id="{2F62F2BD-EBFE-4E29-B75B-51EE72739DB6}"/>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0" name="テキスト ボックス 19">
              <a:extLst>
                <a:ext uri="{FF2B5EF4-FFF2-40B4-BE49-F238E27FC236}">
                  <a16:creationId xmlns:a16="http://schemas.microsoft.com/office/drawing/2014/main" id="{82965695-1AFC-4C40-8F50-51C696907BF3}"/>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1" name="テキスト ボックス 20">
              <a:extLst>
                <a:ext uri="{FF2B5EF4-FFF2-40B4-BE49-F238E27FC236}">
                  <a16:creationId xmlns:a16="http://schemas.microsoft.com/office/drawing/2014/main" id="{B624D996-7793-461A-965C-72D7AD3C2502}"/>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36683898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7DEA316-2612-4098-B120-A3B5DDE40FD5}"/>
              </a:ext>
            </a:extLst>
          </p:cNvPr>
          <p:cNvPicPr>
            <a:picLocks noChangeAspect="1"/>
          </p:cNvPicPr>
          <p:nvPr/>
        </p:nvPicPr>
        <p:blipFill>
          <a:blip r:embed="rId2"/>
          <a:stretch>
            <a:fillRect/>
          </a:stretch>
        </p:blipFill>
        <p:spPr>
          <a:xfrm>
            <a:off x="1314654" y="0"/>
            <a:ext cx="9562689" cy="2310560"/>
          </a:xfrm>
          <a:prstGeom prst="rect">
            <a:avLst/>
          </a:prstGeom>
        </p:spPr>
      </p:pic>
      <p:pic>
        <p:nvPicPr>
          <p:cNvPr id="5" name="図 4" descr="パソコン画面のスクリーンショット&#10;&#10;自動的に生成された説明">
            <a:extLst>
              <a:ext uri="{FF2B5EF4-FFF2-40B4-BE49-F238E27FC236}">
                <a16:creationId xmlns:a16="http://schemas.microsoft.com/office/drawing/2014/main" id="{D420749A-D9E1-4187-BC3B-3CE9A29A21BB}"/>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7083" r="18203" b="34027"/>
          <a:stretch/>
        </p:blipFill>
        <p:spPr>
          <a:xfrm>
            <a:off x="1883844" y="2394791"/>
            <a:ext cx="8424312" cy="4305300"/>
          </a:xfrm>
          <a:prstGeom prst="rect">
            <a:avLst/>
          </a:prstGeom>
        </p:spPr>
      </p:pic>
    </p:spTree>
    <p:extLst>
      <p:ext uri="{BB962C8B-B14F-4D97-AF65-F5344CB8AC3E}">
        <p14:creationId xmlns:p14="http://schemas.microsoft.com/office/powerpoint/2010/main" val="29855332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52A062F2-6A36-4335-97A2-F6CE82642B97}"/>
              </a:ext>
            </a:extLst>
          </p:cNvPr>
          <p:cNvGrpSpPr/>
          <p:nvPr/>
        </p:nvGrpSpPr>
        <p:grpSpPr>
          <a:xfrm>
            <a:off x="144399" y="134597"/>
            <a:ext cx="3413787" cy="725149"/>
            <a:chOff x="6320651" y="5276318"/>
            <a:chExt cx="5657850" cy="1286688"/>
          </a:xfrm>
        </p:grpSpPr>
        <p:grpSp>
          <p:nvGrpSpPr>
            <p:cNvPr id="33" name="グループ化 32">
              <a:extLst>
                <a:ext uri="{FF2B5EF4-FFF2-40B4-BE49-F238E27FC236}">
                  <a16:creationId xmlns:a16="http://schemas.microsoft.com/office/drawing/2014/main" id="{1C44F536-3377-40AC-951B-6FA7992A829F}"/>
                </a:ext>
              </a:extLst>
            </p:cNvPr>
            <p:cNvGrpSpPr/>
            <p:nvPr/>
          </p:nvGrpSpPr>
          <p:grpSpPr>
            <a:xfrm>
              <a:off x="6320651" y="5276318"/>
              <a:ext cx="5657850" cy="1286688"/>
              <a:chOff x="6372225" y="1520585"/>
              <a:chExt cx="5657850" cy="1390650"/>
            </a:xfrm>
          </p:grpSpPr>
          <p:sp>
            <p:nvSpPr>
              <p:cNvPr id="34" name="四角形: 角を丸くする 33">
                <a:extLst>
                  <a:ext uri="{FF2B5EF4-FFF2-40B4-BE49-F238E27FC236}">
                    <a16:creationId xmlns:a16="http://schemas.microsoft.com/office/drawing/2014/main" id="{5D6E1CD5-E253-4122-9A90-F759117D9743}"/>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5" name="フローチャート: 結合子 34">
                <a:extLst>
                  <a:ext uri="{FF2B5EF4-FFF2-40B4-BE49-F238E27FC236}">
                    <a16:creationId xmlns:a16="http://schemas.microsoft.com/office/drawing/2014/main" id="{04E6577A-9E6C-4A6A-A539-6CEA4FB19EF0}"/>
                  </a:ext>
                </a:extLst>
              </p:cNvPr>
              <p:cNvSpPr/>
              <p:nvPr/>
            </p:nvSpPr>
            <p:spPr>
              <a:xfrm>
                <a:off x="6462713" y="1704975"/>
                <a:ext cx="1016414" cy="1104900"/>
              </a:xfrm>
              <a:prstGeom prst="flowChartConnector">
                <a:avLst/>
              </a:prstGeom>
              <a:solidFill>
                <a:srgbClr val="FF9933"/>
              </a:solidFill>
              <a:ln>
                <a:solidFill>
                  <a:srgbClr val="FF99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400" b="1" dirty="0">
                    <a:latin typeface="NHHandwriting Medium" panose="020F0500000000000000" pitchFamily="34" charset="0"/>
                  </a:rPr>
                  <a:t>6</a:t>
                </a:r>
                <a:endParaRPr kumimoji="1" lang="ja-JP" altLang="en-US" sz="2400" b="1" dirty="0">
                  <a:latin typeface="NHHandwriting Medium" panose="020F0500000000000000" pitchFamily="34" charset="0"/>
                </a:endParaRPr>
              </a:p>
            </p:txBody>
          </p:sp>
        </p:grpSp>
        <p:sp>
          <p:nvSpPr>
            <p:cNvPr id="60" name="テキスト ボックス 59">
              <a:extLst>
                <a:ext uri="{FF2B5EF4-FFF2-40B4-BE49-F238E27FC236}">
                  <a16:creationId xmlns:a16="http://schemas.microsoft.com/office/drawing/2014/main" id="{95B479C5-8C0C-403C-AB20-8CEA76B1C655}"/>
                </a:ext>
              </a:extLst>
            </p:cNvPr>
            <p:cNvSpPr txBox="1"/>
            <p:nvPr/>
          </p:nvSpPr>
          <p:spPr>
            <a:xfrm>
              <a:off x="7658569" y="5465685"/>
              <a:ext cx="3692050" cy="928390"/>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未来へ</a:t>
              </a:r>
            </a:p>
          </p:txBody>
        </p:sp>
      </p:grpSp>
      <p:sp>
        <p:nvSpPr>
          <p:cNvPr id="2" name="正方形/長方形 1">
            <a:extLst>
              <a:ext uri="{FF2B5EF4-FFF2-40B4-BE49-F238E27FC236}">
                <a16:creationId xmlns:a16="http://schemas.microsoft.com/office/drawing/2014/main" id="{D6DDFA3E-D1A0-4624-BA97-1EB419F7869C}"/>
              </a:ext>
            </a:extLst>
          </p:cNvPr>
          <p:cNvSpPr/>
          <p:nvPr/>
        </p:nvSpPr>
        <p:spPr>
          <a:xfrm>
            <a:off x="3954542" y="274971"/>
            <a:ext cx="7571303" cy="584775"/>
          </a:xfrm>
          <a:prstGeom prst="rect">
            <a:avLst/>
          </a:prstGeom>
        </p:spPr>
        <p:txBody>
          <a:bodyPr wrap="none">
            <a:spAutoFit/>
          </a:bodyPr>
          <a:lstStyle/>
          <a:p>
            <a:pPr algn="ctr"/>
            <a:r>
              <a:rPr lang="ja-JP" altLang="en-US" sz="3200" dirty="0">
                <a:latin typeface="ＭＳ ゴシック" panose="020B0609070205080204" pitchFamily="49" charset="-128"/>
                <a:ea typeface="ＭＳ ゴシック" panose="020B0609070205080204" pitchFamily="49" charset="-128"/>
              </a:rPr>
              <a:t>新潟市立牡丹山小学校　滝澤　富明教諭</a:t>
            </a:r>
            <a:endParaRPr lang="en-US" altLang="ja-JP" sz="3200" dirty="0">
              <a:latin typeface="ＭＳ ゴシック" panose="020B0609070205080204" pitchFamily="49" charset="-128"/>
              <a:ea typeface="ＭＳ ゴシック" panose="020B0609070205080204" pitchFamily="49" charset="-128"/>
            </a:endParaRPr>
          </a:p>
        </p:txBody>
      </p:sp>
      <p:sp>
        <p:nvSpPr>
          <p:cNvPr id="3" name="正方形/長方形 2">
            <a:extLst>
              <a:ext uri="{FF2B5EF4-FFF2-40B4-BE49-F238E27FC236}">
                <a16:creationId xmlns:a16="http://schemas.microsoft.com/office/drawing/2014/main" id="{E6B3E47C-E7BD-4504-ACCF-8FA70B22D329}"/>
              </a:ext>
            </a:extLst>
          </p:cNvPr>
          <p:cNvSpPr/>
          <p:nvPr/>
        </p:nvSpPr>
        <p:spPr>
          <a:xfrm>
            <a:off x="971550" y="1743075"/>
            <a:ext cx="9944100" cy="4705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dirty="0">
                <a:latin typeface="ＭＳ ゴシック" panose="020B0609070205080204" pitchFamily="49" charset="-128"/>
                <a:ea typeface="ＭＳ ゴシック" panose="020B0609070205080204" pitchFamily="49" charset="-128"/>
              </a:rPr>
              <a:t>タブレット端末で</a:t>
            </a:r>
            <a:endParaRPr lang="en-US" altLang="ja-JP" sz="7200" dirty="0">
              <a:latin typeface="ＭＳ ゴシック" panose="020B0609070205080204" pitchFamily="49" charset="-128"/>
              <a:ea typeface="ＭＳ ゴシック" panose="020B0609070205080204" pitchFamily="49" charset="-128"/>
            </a:endParaRPr>
          </a:p>
          <a:p>
            <a:pPr algn="ctr"/>
            <a:r>
              <a:rPr lang="ja-JP" altLang="en-US" sz="7200" dirty="0">
                <a:latin typeface="ＭＳ ゴシック" panose="020B0609070205080204" pitchFamily="49" charset="-128"/>
                <a:ea typeface="ＭＳ ゴシック" panose="020B0609070205080204" pitchFamily="49" charset="-128"/>
              </a:rPr>
              <a:t>パフォーマンスを</a:t>
            </a:r>
            <a:endParaRPr lang="en-US" altLang="ja-JP" sz="7200" dirty="0">
              <a:latin typeface="ＭＳ ゴシック" panose="020B0609070205080204" pitchFamily="49" charset="-128"/>
              <a:ea typeface="ＭＳ ゴシック" panose="020B0609070205080204" pitchFamily="49" charset="-128"/>
            </a:endParaRPr>
          </a:p>
          <a:p>
            <a:pPr algn="ctr"/>
            <a:r>
              <a:rPr lang="ja-JP" altLang="en-US" sz="7200" dirty="0">
                <a:latin typeface="ＭＳ ゴシック" panose="020B0609070205080204" pitchFamily="49" charset="-128"/>
                <a:ea typeface="ＭＳ ゴシック" panose="020B0609070205080204" pitchFamily="49" charset="-128"/>
              </a:rPr>
              <a:t>子ども同士が取り合って練習する実践例</a:t>
            </a:r>
            <a:endParaRPr lang="en-US" altLang="ja-JP" sz="72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9521509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52A062F2-6A36-4335-97A2-F6CE82642B97}"/>
              </a:ext>
            </a:extLst>
          </p:cNvPr>
          <p:cNvGrpSpPr/>
          <p:nvPr/>
        </p:nvGrpSpPr>
        <p:grpSpPr>
          <a:xfrm>
            <a:off x="144399" y="134597"/>
            <a:ext cx="3413787" cy="725149"/>
            <a:chOff x="6320651" y="5276318"/>
            <a:chExt cx="5657850" cy="1286688"/>
          </a:xfrm>
        </p:grpSpPr>
        <p:grpSp>
          <p:nvGrpSpPr>
            <p:cNvPr id="33" name="グループ化 32">
              <a:extLst>
                <a:ext uri="{FF2B5EF4-FFF2-40B4-BE49-F238E27FC236}">
                  <a16:creationId xmlns:a16="http://schemas.microsoft.com/office/drawing/2014/main" id="{1C44F536-3377-40AC-951B-6FA7992A829F}"/>
                </a:ext>
              </a:extLst>
            </p:cNvPr>
            <p:cNvGrpSpPr/>
            <p:nvPr/>
          </p:nvGrpSpPr>
          <p:grpSpPr>
            <a:xfrm>
              <a:off x="6320651" y="5276318"/>
              <a:ext cx="5657850" cy="1286688"/>
              <a:chOff x="6372225" y="1520585"/>
              <a:chExt cx="5657850" cy="1390650"/>
            </a:xfrm>
          </p:grpSpPr>
          <p:sp>
            <p:nvSpPr>
              <p:cNvPr id="34" name="四角形: 角を丸くする 33">
                <a:extLst>
                  <a:ext uri="{FF2B5EF4-FFF2-40B4-BE49-F238E27FC236}">
                    <a16:creationId xmlns:a16="http://schemas.microsoft.com/office/drawing/2014/main" id="{5D6E1CD5-E253-4122-9A90-F759117D9743}"/>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5" name="フローチャート: 結合子 34">
                <a:extLst>
                  <a:ext uri="{FF2B5EF4-FFF2-40B4-BE49-F238E27FC236}">
                    <a16:creationId xmlns:a16="http://schemas.microsoft.com/office/drawing/2014/main" id="{04E6577A-9E6C-4A6A-A539-6CEA4FB19EF0}"/>
                  </a:ext>
                </a:extLst>
              </p:cNvPr>
              <p:cNvSpPr/>
              <p:nvPr/>
            </p:nvSpPr>
            <p:spPr>
              <a:xfrm>
                <a:off x="6462713" y="1704975"/>
                <a:ext cx="1016414" cy="1104900"/>
              </a:xfrm>
              <a:prstGeom prst="flowChartConnector">
                <a:avLst/>
              </a:prstGeom>
              <a:solidFill>
                <a:srgbClr val="FF9933"/>
              </a:solidFill>
              <a:ln>
                <a:solidFill>
                  <a:srgbClr val="FF99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400" b="1" dirty="0">
                    <a:latin typeface="NHHandwriting Medium" panose="020F0500000000000000" pitchFamily="34" charset="0"/>
                  </a:rPr>
                  <a:t>6</a:t>
                </a:r>
                <a:endParaRPr kumimoji="1" lang="ja-JP" altLang="en-US" sz="2400" b="1" dirty="0">
                  <a:latin typeface="NHHandwriting Medium" panose="020F0500000000000000" pitchFamily="34" charset="0"/>
                </a:endParaRPr>
              </a:p>
            </p:txBody>
          </p:sp>
        </p:grpSp>
        <p:sp>
          <p:nvSpPr>
            <p:cNvPr id="60" name="テキスト ボックス 59">
              <a:extLst>
                <a:ext uri="{FF2B5EF4-FFF2-40B4-BE49-F238E27FC236}">
                  <a16:creationId xmlns:a16="http://schemas.microsoft.com/office/drawing/2014/main" id="{95B479C5-8C0C-403C-AB20-8CEA76B1C655}"/>
                </a:ext>
              </a:extLst>
            </p:cNvPr>
            <p:cNvSpPr txBox="1"/>
            <p:nvPr/>
          </p:nvSpPr>
          <p:spPr>
            <a:xfrm>
              <a:off x="7658569" y="5465685"/>
              <a:ext cx="3692050" cy="928390"/>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未来へ</a:t>
              </a:r>
            </a:p>
          </p:txBody>
        </p:sp>
      </p:grpSp>
      <p:pic>
        <p:nvPicPr>
          <p:cNvPr id="3" name="図 2" descr="パソコンの画面&#10;&#10;自動的に生成された説明">
            <a:extLst>
              <a:ext uri="{FF2B5EF4-FFF2-40B4-BE49-F238E27FC236}">
                <a16:creationId xmlns:a16="http://schemas.microsoft.com/office/drawing/2014/main" id="{E0EB8C7F-6276-457D-A281-32F96D5E50F6}"/>
              </a:ext>
            </a:extLst>
          </p:cNvPr>
          <p:cNvPicPr>
            <a:picLocks noChangeAspect="1"/>
          </p:cNvPicPr>
          <p:nvPr/>
        </p:nvPicPr>
        <p:blipFill rotWithShape="1">
          <a:blip r:embed="rId2">
            <a:extLst>
              <a:ext uri="{28A0092B-C50C-407E-A947-70E740481C1C}">
                <a14:useLocalDpi xmlns:a14="http://schemas.microsoft.com/office/drawing/2010/main" val="0"/>
              </a:ext>
            </a:extLst>
          </a:blip>
          <a:srcRect l="28125" t="11148" r="13828" b="73611"/>
          <a:stretch/>
        </p:blipFill>
        <p:spPr>
          <a:xfrm>
            <a:off x="369465" y="903042"/>
            <a:ext cx="5687831" cy="840034"/>
          </a:xfrm>
          <a:prstGeom prst="rect">
            <a:avLst/>
          </a:prstGeom>
        </p:spPr>
      </p:pic>
      <p:sp>
        <p:nvSpPr>
          <p:cNvPr id="2" name="正方形/長方形 1">
            <a:extLst>
              <a:ext uri="{FF2B5EF4-FFF2-40B4-BE49-F238E27FC236}">
                <a16:creationId xmlns:a16="http://schemas.microsoft.com/office/drawing/2014/main" id="{D6DDFA3E-D1A0-4624-BA97-1EB419F7869C}"/>
              </a:ext>
            </a:extLst>
          </p:cNvPr>
          <p:cNvSpPr/>
          <p:nvPr/>
        </p:nvSpPr>
        <p:spPr>
          <a:xfrm>
            <a:off x="1050033" y="6083311"/>
            <a:ext cx="10854253" cy="584775"/>
          </a:xfrm>
          <a:prstGeom prst="rect">
            <a:avLst/>
          </a:prstGeom>
        </p:spPr>
        <p:txBody>
          <a:bodyPr wrap="none">
            <a:spAutoFit/>
          </a:bodyPr>
          <a:lstStyle/>
          <a:p>
            <a:pPr algn="ctr"/>
            <a:r>
              <a:rPr lang="ja-JP" altLang="en-US" sz="3200" dirty="0">
                <a:latin typeface="ＭＳ ゴシック" panose="020B0609070205080204" pitchFamily="49" charset="-128"/>
                <a:ea typeface="ＭＳ ゴシック" panose="020B0609070205080204" pitchFamily="49" charset="-128"/>
              </a:rPr>
              <a:t>チーム庄瀬（庄瀬小学校・敬和学園大学・長野県岡谷市）</a:t>
            </a:r>
            <a:endParaRPr lang="en-US" altLang="ja-JP" sz="3200" dirty="0">
              <a:latin typeface="ＭＳ ゴシック" panose="020B0609070205080204" pitchFamily="49" charset="-128"/>
              <a:ea typeface="ＭＳ ゴシック" panose="020B0609070205080204" pitchFamily="49" charset="-128"/>
            </a:endParaRPr>
          </a:p>
        </p:txBody>
      </p:sp>
      <p:pic>
        <p:nvPicPr>
          <p:cNvPr id="5122" name="Picture 2" descr="庄瀬小学校 新潟市">
            <a:extLst>
              <a:ext uri="{FF2B5EF4-FFF2-40B4-BE49-F238E27FC236}">
                <a16:creationId xmlns:a16="http://schemas.microsoft.com/office/drawing/2014/main" id="{BFA8F114-22EA-47CE-A47B-E432AE16E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291" y="2434534"/>
            <a:ext cx="4036353" cy="268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9154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52A062F2-6A36-4335-97A2-F6CE82642B97}"/>
              </a:ext>
            </a:extLst>
          </p:cNvPr>
          <p:cNvGrpSpPr/>
          <p:nvPr/>
        </p:nvGrpSpPr>
        <p:grpSpPr>
          <a:xfrm>
            <a:off x="144399" y="134597"/>
            <a:ext cx="3413787" cy="725149"/>
            <a:chOff x="6320651" y="5276318"/>
            <a:chExt cx="5657850" cy="1286688"/>
          </a:xfrm>
        </p:grpSpPr>
        <p:grpSp>
          <p:nvGrpSpPr>
            <p:cNvPr id="33" name="グループ化 32">
              <a:extLst>
                <a:ext uri="{FF2B5EF4-FFF2-40B4-BE49-F238E27FC236}">
                  <a16:creationId xmlns:a16="http://schemas.microsoft.com/office/drawing/2014/main" id="{1C44F536-3377-40AC-951B-6FA7992A829F}"/>
                </a:ext>
              </a:extLst>
            </p:cNvPr>
            <p:cNvGrpSpPr/>
            <p:nvPr/>
          </p:nvGrpSpPr>
          <p:grpSpPr>
            <a:xfrm>
              <a:off x="6320651" y="5276318"/>
              <a:ext cx="5657850" cy="1286688"/>
              <a:chOff x="6372225" y="1520585"/>
              <a:chExt cx="5657850" cy="1390650"/>
            </a:xfrm>
          </p:grpSpPr>
          <p:sp>
            <p:nvSpPr>
              <p:cNvPr id="34" name="四角形: 角を丸くする 33">
                <a:extLst>
                  <a:ext uri="{FF2B5EF4-FFF2-40B4-BE49-F238E27FC236}">
                    <a16:creationId xmlns:a16="http://schemas.microsoft.com/office/drawing/2014/main" id="{5D6E1CD5-E253-4122-9A90-F759117D9743}"/>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5" name="フローチャート: 結合子 34">
                <a:extLst>
                  <a:ext uri="{FF2B5EF4-FFF2-40B4-BE49-F238E27FC236}">
                    <a16:creationId xmlns:a16="http://schemas.microsoft.com/office/drawing/2014/main" id="{04E6577A-9E6C-4A6A-A539-6CEA4FB19EF0}"/>
                  </a:ext>
                </a:extLst>
              </p:cNvPr>
              <p:cNvSpPr/>
              <p:nvPr/>
            </p:nvSpPr>
            <p:spPr>
              <a:xfrm>
                <a:off x="6462713" y="1704975"/>
                <a:ext cx="1016414" cy="1104900"/>
              </a:xfrm>
              <a:prstGeom prst="flowChartConnector">
                <a:avLst/>
              </a:prstGeom>
              <a:solidFill>
                <a:srgbClr val="FF9933"/>
              </a:solidFill>
              <a:ln>
                <a:solidFill>
                  <a:srgbClr val="FF99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400" b="1" dirty="0">
                    <a:latin typeface="NHHandwriting Medium" panose="020F0500000000000000" pitchFamily="34" charset="0"/>
                  </a:rPr>
                  <a:t>6</a:t>
                </a:r>
                <a:endParaRPr kumimoji="1" lang="ja-JP" altLang="en-US" sz="2400" b="1" dirty="0">
                  <a:latin typeface="NHHandwriting Medium" panose="020F0500000000000000" pitchFamily="34" charset="0"/>
                </a:endParaRPr>
              </a:p>
            </p:txBody>
          </p:sp>
        </p:grpSp>
        <p:sp>
          <p:nvSpPr>
            <p:cNvPr id="60" name="テキスト ボックス 59">
              <a:extLst>
                <a:ext uri="{FF2B5EF4-FFF2-40B4-BE49-F238E27FC236}">
                  <a16:creationId xmlns:a16="http://schemas.microsoft.com/office/drawing/2014/main" id="{95B479C5-8C0C-403C-AB20-8CEA76B1C655}"/>
                </a:ext>
              </a:extLst>
            </p:cNvPr>
            <p:cNvSpPr txBox="1"/>
            <p:nvPr/>
          </p:nvSpPr>
          <p:spPr>
            <a:xfrm>
              <a:off x="7658569" y="5465685"/>
              <a:ext cx="3692050" cy="928390"/>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未来へ</a:t>
              </a:r>
            </a:p>
          </p:txBody>
        </p:sp>
      </p:grpSp>
      <p:sp>
        <p:nvSpPr>
          <p:cNvPr id="16" name="正方形/長方形 15">
            <a:extLst>
              <a:ext uri="{FF2B5EF4-FFF2-40B4-BE49-F238E27FC236}">
                <a16:creationId xmlns:a16="http://schemas.microsoft.com/office/drawing/2014/main" id="{0234D879-4B56-45C5-911F-A4902FAEB9C3}"/>
              </a:ext>
            </a:extLst>
          </p:cNvPr>
          <p:cNvSpPr/>
          <p:nvPr/>
        </p:nvSpPr>
        <p:spPr>
          <a:xfrm>
            <a:off x="1337747" y="6182703"/>
            <a:ext cx="10854253" cy="584775"/>
          </a:xfrm>
          <a:prstGeom prst="rect">
            <a:avLst/>
          </a:prstGeom>
        </p:spPr>
        <p:txBody>
          <a:bodyPr wrap="none">
            <a:spAutoFit/>
          </a:bodyPr>
          <a:lstStyle/>
          <a:p>
            <a:pPr algn="ctr"/>
            <a:r>
              <a:rPr lang="ja-JP" altLang="en-US" sz="3200" dirty="0">
                <a:latin typeface="ＭＳ ゴシック" panose="020B0609070205080204" pitchFamily="49" charset="-128"/>
                <a:ea typeface="ＭＳ ゴシック" panose="020B0609070205080204" pitchFamily="49" charset="-128"/>
              </a:rPr>
              <a:t>チーム庄瀬（庄瀬小学校・敬和学園大学・長野県岡谷市）</a:t>
            </a:r>
            <a:endParaRPr lang="en-US" altLang="ja-JP" sz="3200" dirty="0">
              <a:latin typeface="ＭＳ ゴシック" panose="020B0609070205080204" pitchFamily="49" charset="-128"/>
              <a:ea typeface="ＭＳ ゴシック" panose="020B0609070205080204" pitchFamily="49" charset="-128"/>
            </a:endParaRPr>
          </a:p>
        </p:txBody>
      </p:sp>
      <p:sp>
        <p:nvSpPr>
          <p:cNvPr id="2" name="正方形/長方形 1">
            <a:extLst>
              <a:ext uri="{FF2B5EF4-FFF2-40B4-BE49-F238E27FC236}">
                <a16:creationId xmlns:a16="http://schemas.microsoft.com/office/drawing/2014/main" id="{603494D7-1D32-4A37-988F-BC797709DCE8}"/>
              </a:ext>
            </a:extLst>
          </p:cNvPr>
          <p:cNvSpPr/>
          <p:nvPr/>
        </p:nvSpPr>
        <p:spPr>
          <a:xfrm>
            <a:off x="1123949" y="966469"/>
            <a:ext cx="10601325" cy="4907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dirty="0">
                <a:latin typeface="ＭＳ ゴシック" panose="020B0609070205080204" pitchFamily="49" charset="-128"/>
                <a:ea typeface="ＭＳ ゴシック" panose="020B0609070205080204" pitchFamily="49" charset="-128"/>
              </a:rPr>
              <a:t>オンラインで外部講師，</a:t>
            </a:r>
            <a:endParaRPr lang="en-US" altLang="ja-JP" sz="7200" dirty="0">
              <a:latin typeface="ＭＳ ゴシック" panose="020B0609070205080204" pitchFamily="49" charset="-128"/>
              <a:ea typeface="ＭＳ ゴシック" panose="020B0609070205080204" pitchFamily="49" charset="-128"/>
            </a:endParaRPr>
          </a:p>
          <a:p>
            <a:pPr algn="ctr"/>
            <a:r>
              <a:rPr lang="ja-JP" altLang="en-US" sz="7200" dirty="0">
                <a:latin typeface="ＭＳ ゴシック" panose="020B0609070205080204" pitchFamily="49" charset="-128"/>
                <a:ea typeface="ＭＳ ゴシック" panose="020B0609070205080204" pitchFamily="49" charset="-128"/>
              </a:rPr>
              <a:t>実習生，県外の学級と</a:t>
            </a:r>
            <a:endParaRPr lang="en-US" altLang="ja-JP" sz="7200" dirty="0">
              <a:latin typeface="ＭＳ ゴシック" panose="020B0609070205080204" pitchFamily="49" charset="-128"/>
              <a:ea typeface="ＭＳ ゴシック" panose="020B0609070205080204" pitchFamily="49" charset="-128"/>
            </a:endParaRPr>
          </a:p>
          <a:p>
            <a:pPr algn="ctr"/>
            <a:r>
              <a:rPr lang="ja-JP" altLang="en-US" sz="7200" dirty="0">
                <a:latin typeface="ＭＳ ゴシック" panose="020B0609070205080204" pitchFamily="49" charset="-128"/>
                <a:ea typeface="ＭＳ ゴシック" panose="020B0609070205080204" pitchFamily="49" charset="-128"/>
              </a:rPr>
              <a:t>繋いだ実践例</a:t>
            </a:r>
            <a:endParaRPr lang="en-US" altLang="ja-JP" sz="72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0779574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83D3E83F-19F9-4BD4-B02D-B054D6F206DA}"/>
              </a:ext>
            </a:extLst>
          </p:cNvPr>
          <p:cNvGrpSpPr/>
          <p:nvPr/>
        </p:nvGrpSpPr>
        <p:grpSpPr>
          <a:xfrm>
            <a:off x="144399" y="134597"/>
            <a:ext cx="3413787" cy="725149"/>
            <a:chOff x="6320651" y="5276318"/>
            <a:chExt cx="5657850" cy="1286688"/>
          </a:xfrm>
        </p:grpSpPr>
        <p:grpSp>
          <p:nvGrpSpPr>
            <p:cNvPr id="22" name="グループ化 21">
              <a:extLst>
                <a:ext uri="{FF2B5EF4-FFF2-40B4-BE49-F238E27FC236}">
                  <a16:creationId xmlns:a16="http://schemas.microsoft.com/office/drawing/2014/main" id="{1E24ACAA-F9CF-4BDD-A99B-433E9D3837EC}"/>
                </a:ext>
              </a:extLst>
            </p:cNvPr>
            <p:cNvGrpSpPr/>
            <p:nvPr/>
          </p:nvGrpSpPr>
          <p:grpSpPr>
            <a:xfrm>
              <a:off x="6320651" y="5276318"/>
              <a:ext cx="5657850" cy="1286688"/>
              <a:chOff x="6372225" y="1520585"/>
              <a:chExt cx="5657850" cy="1390650"/>
            </a:xfrm>
          </p:grpSpPr>
          <p:sp>
            <p:nvSpPr>
              <p:cNvPr id="24" name="四角形: 角を丸くする 23">
                <a:extLst>
                  <a:ext uri="{FF2B5EF4-FFF2-40B4-BE49-F238E27FC236}">
                    <a16:creationId xmlns:a16="http://schemas.microsoft.com/office/drawing/2014/main" id="{ED7275B8-C827-49B6-AEDA-0AA571C37398}"/>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フローチャート: 結合子 24">
                <a:extLst>
                  <a:ext uri="{FF2B5EF4-FFF2-40B4-BE49-F238E27FC236}">
                    <a16:creationId xmlns:a16="http://schemas.microsoft.com/office/drawing/2014/main" id="{3E1ADF71-C8E7-4EDC-AE6F-FCFF261E6E3F}"/>
                  </a:ext>
                </a:extLst>
              </p:cNvPr>
              <p:cNvSpPr/>
              <p:nvPr/>
            </p:nvSpPr>
            <p:spPr>
              <a:xfrm>
                <a:off x="6462713" y="1704975"/>
                <a:ext cx="1016414" cy="1104900"/>
              </a:xfrm>
              <a:prstGeom prst="flowChartConnector">
                <a:avLst/>
              </a:prstGeom>
              <a:solidFill>
                <a:srgbClr val="FF9933"/>
              </a:solidFill>
              <a:ln>
                <a:solidFill>
                  <a:srgbClr val="FF99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400" b="1" dirty="0">
                    <a:latin typeface="NHHandwriting Medium" panose="020F0500000000000000" pitchFamily="34" charset="0"/>
                  </a:rPr>
                  <a:t>6</a:t>
                </a:r>
                <a:endParaRPr kumimoji="1" lang="ja-JP" altLang="en-US" sz="2400" b="1" dirty="0">
                  <a:latin typeface="NHHandwriting Medium" panose="020F0500000000000000" pitchFamily="34" charset="0"/>
                </a:endParaRPr>
              </a:p>
            </p:txBody>
          </p:sp>
        </p:grpSp>
        <p:sp>
          <p:nvSpPr>
            <p:cNvPr id="23" name="テキスト ボックス 22">
              <a:extLst>
                <a:ext uri="{FF2B5EF4-FFF2-40B4-BE49-F238E27FC236}">
                  <a16:creationId xmlns:a16="http://schemas.microsoft.com/office/drawing/2014/main" id="{40CD8D94-FB58-430B-9C9B-0FAB480B83BB}"/>
                </a:ext>
              </a:extLst>
            </p:cNvPr>
            <p:cNvSpPr txBox="1"/>
            <p:nvPr/>
          </p:nvSpPr>
          <p:spPr>
            <a:xfrm>
              <a:off x="7658569" y="5465685"/>
              <a:ext cx="3692050" cy="928390"/>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未来へ</a:t>
              </a:r>
            </a:p>
          </p:txBody>
        </p:sp>
      </p:grpSp>
      <p:sp>
        <p:nvSpPr>
          <p:cNvPr id="3" name="正方形/長方形 2">
            <a:extLst>
              <a:ext uri="{FF2B5EF4-FFF2-40B4-BE49-F238E27FC236}">
                <a16:creationId xmlns:a16="http://schemas.microsoft.com/office/drawing/2014/main" id="{79AE2AEB-199B-4BAD-AF11-105CE17A9D25}"/>
              </a:ext>
            </a:extLst>
          </p:cNvPr>
          <p:cNvSpPr/>
          <p:nvPr/>
        </p:nvSpPr>
        <p:spPr>
          <a:xfrm>
            <a:off x="1114424" y="1471294"/>
            <a:ext cx="10601325" cy="4907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dirty="0">
                <a:latin typeface="ＭＳ ゴシック" panose="020B0609070205080204" pitchFamily="49" charset="-128"/>
                <a:ea typeface="ＭＳ ゴシック" panose="020B0609070205080204" pitchFamily="49" charset="-128"/>
              </a:rPr>
              <a:t>オンラインで県外や</a:t>
            </a:r>
            <a:endParaRPr lang="en-US" altLang="ja-JP" sz="7200" dirty="0">
              <a:latin typeface="ＭＳ ゴシック" panose="020B0609070205080204" pitchFamily="49" charset="-128"/>
              <a:ea typeface="ＭＳ ゴシック" panose="020B0609070205080204" pitchFamily="49" charset="-128"/>
            </a:endParaRPr>
          </a:p>
          <a:p>
            <a:pPr algn="ctr"/>
            <a:r>
              <a:rPr lang="ja-JP" altLang="en-US" sz="7200" dirty="0">
                <a:latin typeface="ＭＳ ゴシック" panose="020B0609070205080204" pitchFamily="49" charset="-128"/>
                <a:ea typeface="ＭＳ ゴシック" panose="020B0609070205080204" pitchFamily="49" charset="-128"/>
              </a:rPr>
              <a:t>世界と繋いだ実践例</a:t>
            </a:r>
            <a:endParaRPr lang="en-US" altLang="ja-JP" sz="72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0663824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83D3E83F-19F9-4BD4-B02D-B054D6F206DA}"/>
              </a:ext>
            </a:extLst>
          </p:cNvPr>
          <p:cNvGrpSpPr/>
          <p:nvPr/>
        </p:nvGrpSpPr>
        <p:grpSpPr>
          <a:xfrm>
            <a:off x="144399" y="134597"/>
            <a:ext cx="3413787" cy="725149"/>
            <a:chOff x="6320651" y="5276318"/>
            <a:chExt cx="5657850" cy="1286688"/>
          </a:xfrm>
        </p:grpSpPr>
        <p:grpSp>
          <p:nvGrpSpPr>
            <p:cNvPr id="22" name="グループ化 21">
              <a:extLst>
                <a:ext uri="{FF2B5EF4-FFF2-40B4-BE49-F238E27FC236}">
                  <a16:creationId xmlns:a16="http://schemas.microsoft.com/office/drawing/2014/main" id="{1E24ACAA-F9CF-4BDD-A99B-433E9D3837EC}"/>
                </a:ext>
              </a:extLst>
            </p:cNvPr>
            <p:cNvGrpSpPr/>
            <p:nvPr/>
          </p:nvGrpSpPr>
          <p:grpSpPr>
            <a:xfrm>
              <a:off x="6320651" y="5276318"/>
              <a:ext cx="5657850" cy="1286688"/>
              <a:chOff x="6372225" y="1520585"/>
              <a:chExt cx="5657850" cy="1390650"/>
            </a:xfrm>
          </p:grpSpPr>
          <p:sp>
            <p:nvSpPr>
              <p:cNvPr id="24" name="四角形: 角を丸くする 23">
                <a:extLst>
                  <a:ext uri="{FF2B5EF4-FFF2-40B4-BE49-F238E27FC236}">
                    <a16:creationId xmlns:a16="http://schemas.microsoft.com/office/drawing/2014/main" id="{ED7275B8-C827-49B6-AEDA-0AA571C37398}"/>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フローチャート: 結合子 24">
                <a:extLst>
                  <a:ext uri="{FF2B5EF4-FFF2-40B4-BE49-F238E27FC236}">
                    <a16:creationId xmlns:a16="http://schemas.microsoft.com/office/drawing/2014/main" id="{3E1ADF71-C8E7-4EDC-AE6F-FCFF261E6E3F}"/>
                  </a:ext>
                </a:extLst>
              </p:cNvPr>
              <p:cNvSpPr/>
              <p:nvPr/>
            </p:nvSpPr>
            <p:spPr>
              <a:xfrm>
                <a:off x="6462713" y="1704975"/>
                <a:ext cx="1016414" cy="1104900"/>
              </a:xfrm>
              <a:prstGeom prst="flowChartConnector">
                <a:avLst/>
              </a:prstGeom>
              <a:solidFill>
                <a:srgbClr val="FF9933"/>
              </a:solidFill>
              <a:ln>
                <a:solidFill>
                  <a:srgbClr val="FF99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400" b="1" dirty="0">
                    <a:latin typeface="NHHandwriting Medium" panose="020F0500000000000000" pitchFamily="34" charset="0"/>
                  </a:rPr>
                  <a:t>6</a:t>
                </a:r>
                <a:endParaRPr kumimoji="1" lang="ja-JP" altLang="en-US" sz="2400" b="1" dirty="0">
                  <a:latin typeface="NHHandwriting Medium" panose="020F0500000000000000" pitchFamily="34" charset="0"/>
                </a:endParaRPr>
              </a:p>
            </p:txBody>
          </p:sp>
        </p:grpSp>
        <p:sp>
          <p:nvSpPr>
            <p:cNvPr id="23" name="テキスト ボックス 22">
              <a:extLst>
                <a:ext uri="{FF2B5EF4-FFF2-40B4-BE49-F238E27FC236}">
                  <a16:creationId xmlns:a16="http://schemas.microsoft.com/office/drawing/2014/main" id="{40CD8D94-FB58-430B-9C9B-0FAB480B83BB}"/>
                </a:ext>
              </a:extLst>
            </p:cNvPr>
            <p:cNvSpPr txBox="1"/>
            <p:nvPr/>
          </p:nvSpPr>
          <p:spPr>
            <a:xfrm>
              <a:off x="7658569" y="5465685"/>
              <a:ext cx="3692050" cy="928390"/>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未来へ</a:t>
              </a:r>
            </a:p>
          </p:txBody>
        </p:sp>
      </p:grpSp>
      <p:pic>
        <p:nvPicPr>
          <p:cNvPr id="4" name="図 3" descr="スクリーンショットの画面&#10;&#10;自動的に生成された説明">
            <a:extLst>
              <a:ext uri="{FF2B5EF4-FFF2-40B4-BE49-F238E27FC236}">
                <a16:creationId xmlns:a16="http://schemas.microsoft.com/office/drawing/2014/main" id="{53CEA523-25AD-4053-90D7-8CF92069C7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66" t="11148" r="23906" b="6667"/>
          <a:stretch/>
        </p:blipFill>
        <p:spPr>
          <a:xfrm>
            <a:off x="-40110" y="1184211"/>
            <a:ext cx="3682106" cy="3162300"/>
          </a:xfrm>
          <a:prstGeom prst="rect">
            <a:avLst/>
          </a:prstGeom>
        </p:spPr>
      </p:pic>
      <p:pic>
        <p:nvPicPr>
          <p:cNvPr id="6" name="図 5" descr="パソコン画面のスクリーンショット&#10;&#10;自動的に生成された説明">
            <a:extLst>
              <a:ext uri="{FF2B5EF4-FFF2-40B4-BE49-F238E27FC236}">
                <a16:creationId xmlns:a16="http://schemas.microsoft.com/office/drawing/2014/main" id="{8400E24E-2544-4789-B962-2677049D46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12" t="8888" r="18673" b="7084"/>
          <a:stretch/>
        </p:blipFill>
        <p:spPr>
          <a:xfrm>
            <a:off x="6553200" y="1066800"/>
            <a:ext cx="4924425" cy="3397123"/>
          </a:xfrm>
          <a:prstGeom prst="rect">
            <a:avLst/>
          </a:prstGeom>
        </p:spPr>
      </p:pic>
      <p:sp>
        <p:nvSpPr>
          <p:cNvPr id="12" name="矢印: 下 11">
            <a:extLst>
              <a:ext uri="{FF2B5EF4-FFF2-40B4-BE49-F238E27FC236}">
                <a16:creationId xmlns:a16="http://schemas.microsoft.com/office/drawing/2014/main" id="{766B285B-4B82-4B41-B3CC-2040E60C17EB}"/>
              </a:ext>
            </a:extLst>
          </p:cNvPr>
          <p:cNvSpPr/>
          <p:nvPr/>
        </p:nvSpPr>
        <p:spPr>
          <a:xfrm rot="16200000">
            <a:off x="4317952" y="2054701"/>
            <a:ext cx="1559293" cy="2310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9B92EAF-5095-412C-836C-CD503686D465}"/>
              </a:ext>
            </a:extLst>
          </p:cNvPr>
          <p:cNvSpPr txBox="1"/>
          <p:nvPr/>
        </p:nvSpPr>
        <p:spPr>
          <a:xfrm>
            <a:off x="3537221" y="1437219"/>
            <a:ext cx="3015979" cy="830997"/>
          </a:xfrm>
          <a:prstGeom prst="rect">
            <a:avLst/>
          </a:prstGeom>
          <a:noFill/>
        </p:spPr>
        <p:txBody>
          <a:bodyPr wrap="square">
            <a:spAutoFit/>
          </a:bodyPr>
          <a:lstStyle/>
          <a:p>
            <a:r>
              <a:rPr lang="ja-JP" altLang="en-US" sz="2400" dirty="0">
                <a:solidFill>
                  <a:prstClr val="black"/>
                </a:solidFill>
                <a:latin typeface="ＭＳ ゴシック" panose="020B0609070205080204" pitchFamily="49" charset="-128"/>
                <a:ea typeface="ＭＳ ゴシック" panose="020B0609070205080204" pitchFamily="49" charset="-128"/>
              </a:rPr>
              <a:t>デジタルブックは，</a:t>
            </a:r>
            <a:endParaRPr lang="en-US" altLang="ja-JP" sz="2400" dirty="0">
              <a:solidFill>
                <a:prstClr val="black"/>
              </a:solidFill>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ＷＥＢでもできる！</a:t>
            </a:r>
          </a:p>
        </p:txBody>
      </p:sp>
      <p:sp>
        <p:nvSpPr>
          <p:cNvPr id="15" name="正方形/長方形 14">
            <a:extLst>
              <a:ext uri="{FF2B5EF4-FFF2-40B4-BE49-F238E27FC236}">
                <a16:creationId xmlns:a16="http://schemas.microsoft.com/office/drawing/2014/main" id="{F3D5F08D-BDDC-4A22-B758-9F353CF664E5}"/>
              </a:ext>
            </a:extLst>
          </p:cNvPr>
          <p:cNvSpPr/>
          <p:nvPr/>
        </p:nvSpPr>
        <p:spPr>
          <a:xfrm>
            <a:off x="5689792" y="5420781"/>
            <a:ext cx="6024405" cy="707886"/>
          </a:xfrm>
          <a:prstGeom prst="rect">
            <a:avLst/>
          </a:prstGeom>
        </p:spPr>
        <p:txBody>
          <a:bodyPr wrap="none">
            <a:spAutoFit/>
          </a:bodyPr>
          <a:lstStyle/>
          <a:p>
            <a:pPr algn="ctr"/>
            <a:r>
              <a:rPr lang="en-US" altLang="ja-JP" sz="4000" b="1" dirty="0">
                <a:latin typeface="NHHandwriting RL TW Light" panose="020F0300000000000000" pitchFamily="34" charset="0"/>
                <a:ea typeface="ＭＳ ゴシック" panose="020B0609070205080204" pitchFamily="49" charset="-128"/>
              </a:rPr>
              <a:t>What fruit do you like?</a:t>
            </a:r>
          </a:p>
        </p:txBody>
      </p:sp>
      <p:sp>
        <p:nvSpPr>
          <p:cNvPr id="16" name="正方形/長方形 15">
            <a:extLst>
              <a:ext uri="{FF2B5EF4-FFF2-40B4-BE49-F238E27FC236}">
                <a16:creationId xmlns:a16="http://schemas.microsoft.com/office/drawing/2014/main" id="{0E0D5A9E-1BD3-4F8B-A116-11B0BDDF2647}"/>
              </a:ext>
            </a:extLst>
          </p:cNvPr>
          <p:cNvSpPr/>
          <p:nvPr/>
        </p:nvSpPr>
        <p:spPr>
          <a:xfrm>
            <a:off x="5499837" y="4589785"/>
            <a:ext cx="6404317" cy="707886"/>
          </a:xfrm>
          <a:prstGeom prst="rect">
            <a:avLst/>
          </a:prstGeom>
        </p:spPr>
        <p:txBody>
          <a:bodyPr wrap="none">
            <a:spAutoFit/>
          </a:bodyPr>
          <a:lstStyle/>
          <a:p>
            <a:pPr algn="ctr"/>
            <a:r>
              <a:rPr lang="en-US" altLang="ja-JP" sz="4000" b="1" dirty="0">
                <a:latin typeface="NHHandwriting Medium" panose="020F0500000000000000" pitchFamily="34" charset="0"/>
                <a:ea typeface="ＭＳ ゴシック" panose="020B0609070205080204" pitchFamily="49" charset="-128"/>
              </a:rPr>
              <a:t>What fruit do you like?</a:t>
            </a:r>
          </a:p>
        </p:txBody>
      </p:sp>
      <p:sp>
        <p:nvSpPr>
          <p:cNvPr id="17" name="正方形/長方形 16">
            <a:extLst>
              <a:ext uri="{FF2B5EF4-FFF2-40B4-BE49-F238E27FC236}">
                <a16:creationId xmlns:a16="http://schemas.microsoft.com/office/drawing/2014/main" id="{5B8423F0-40D9-4379-8BCD-CC11F31C117B}"/>
              </a:ext>
            </a:extLst>
          </p:cNvPr>
          <p:cNvSpPr/>
          <p:nvPr/>
        </p:nvSpPr>
        <p:spPr>
          <a:xfrm>
            <a:off x="5689791" y="6152170"/>
            <a:ext cx="6024405" cy="707886"/>
          </a:xfrm>
          <a:prstGeom prst="rect">
            <a:avLst/>
          </a:prstGeom>
        </p:spPr>
        <p:txBody>
          <a:bodyPr wrap="none">
            <a:spAutoFit/>
          </a:bodyPr>
          <a:lstStyle/>
          <a:p>
            <a:pPr algn="ctr"/>
            <a:r>
              <a:rPr lang="en-US" altLang="ja-JP" sz="4000" b="1" dirty="0">
                <a:latin typeface="NHHandwriting RL Light" panose="020F0300000000000000" pitchFamily="34" charset="0"/>
                <a:ea typeface="ＭＳ ゴシック" panose="020B0609070205080204" pitchFamily="49" charset="-128"/>
              </a:rPr>
              <a:t>What fruit do you like?</a:t>
            </a:r>
          </a:p>
        </p:txBody>
      </p:sp>
      <p:sp>
        <p:nvSpPr>
          <p:cNvPr id="18" name="矢印: 下 17">
            <a:extLst>
              <a:ext uri="{FF2B5EF4-FFF2-40B4-BE49-F238E27FC236}">
                <a16:creationId xmlns:a16="http://schemas.microsoft.com/office/drawing/2014/main" id="{E7B84841-5DA4-4391-AFFA-1714E8EEC0F5}"/>
              </a:ext>
            </a:extLst>
          </p:cNvPr>
          <p:cNvSpPr/>
          <p:nvPr/>
        </p:nvSpPr>
        <p:spPr>
          <a:xfrm rot="16200000">
            <a:off x="3860986" y="4915518"/>
            <a:ext cx="1559293" cy="17184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パソコンのスクリーンショット&#10;&#10;自動的に生成された説明">
            <a:extLst>
              <a:ext uri="{FF2B5EF4-FFF2-40B4-BE49-F238E27FC236}">
                <a16:creationId xmlns:a16="http://schemas.microsoft.com/office/drawing/2014/main" id="{7ED79842-AFCD-45BC-A722-DF1DBBB47E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09" t="4427" r="54890" b="14306"/>
          <a:stretch/>
        </p:blipFill>
        <p:spPr>
          <a:xfrm>
            <a:off x="287846" y="4463923"/>
            <a:ext cx="1275245" cy="2286000"/>
          </a:xfrm>
          <a:prstGeom prst="rect">
            <a:avLst/>
          </a:prstGeom>
        </p:spPr>
      </p:pic>
      <p:sp>
        <p:nvSpPr>
          <p:cNvPr id="10" name="テキスト ボックス 9">
            <a:extLst>
              <a:ext uri="{FF2B5EF4-FFF2-40B4-BE49-F238E27FC236}">
                <a16:creationId xmlns:a16="http://schemas.microsoft.com/office/drawing/2014/main" id="{7DE16D47-B6D4-4AEB-A786-89980744F820}"/>
              </a:ext>
            </a:extLst>
          </p:cNvPr>
          <p:cNvSpPr txBox="1"/>
          <p:nvPr/>
        </p:nvSpPr>
        <p:spPr>
          <a:xfrm>
            <a:off x="1639529" y="5174557"/>
            <a:ext cx="2141899" cy="1200329"/>
          </a:xfrm>
          <a:prstGeom prst="rect">
            <a:avLst/>
          </a:prstGeom>
          <a:noFill/>
        </p:spPr>
        <p:txBody>
          <a:bodyPr wrap="square">
            <a:spAutoFit/>
          </a:bodyPr>
          <a:lstStyle/>
          <a:p>
            <a:pPr algn="ctr"/>
            <a:r>
              <a:rPr lang="en-US" altLang="ja-JP" sz="2400" dirty="0">
                <a:solidFill>
                  <a:prstClr val="black"/>
                </a:solidFill>
                <a:latin typeface="NHHandwriting Medium" panose="020F0500000000000000" pitchFamily="34" charset="0"/>
                <a:ea typeface="ＭＳ ゴシック" panose="020B0609070205080204" pitchFamily="49" charset="-128"/>
              </a:rPr>
              <a:t>NHE</a:t>
            </a:r>
            <a:r>
              <a:rPr lang="ja-JP" altLang="en-US" sz="2400" dirty="0">
                <a:solidFill>
                  <a:prstClr val="black"/>
                </a:solidFill>
                <a:latin typeface="NHHandwriting Medium" panose="020F0500000000000000" pitchFamily="34" charset="0"/>
                <a:ea typeface="ＭＳ ゴシック" panose="020B0609070205080204" pitchFamily="49" charset="-128"/>
              </a:rPr>
              <a:t>の</a:t>
            </a:r>
            <a:endParaRPr lang="en-US" altLang="ja-JP" sz="2400" dirty="0">
              <a:solidFill>
                <a:prstClr val="black"/>
              </a:solidFill>
              <a:latin typeface="NHHandwriting Medium" panose="020F0500000000000000" pitchFamily="34" charset="0"/>
              <a:ea typeface="ＭＳ ゴシック" panose="020B0609070205080204" pitchFamily="49" charset="-128"/>
            </a:endParaRPr>
          </a:p>
          <a:p>
            <a:pPr algn="ctr"/>
            <a:r>
              <a:rPr lang="ja-JP" altLang="en-US" sz="2400" dirty="0">
                <a:solidFill>
                  <a:prstClr val="black"/>
                </a:solidFill>
                <a:latin typeface="NHHandwriting Medium" panose="020F0500000000000000" pitchFamily="34" charset="0"/>
                <a:ea typeface="ＭＳ ゴシック" panose="020B0609070205080204" pitchFamily="49" charset="-128"/>
              </a:rPr>
              <a:t>ＵＤフォント</a:t>
            </a:r>
            <a:endParaRPr lang="en-US" altLang="ja-JP" sz="2400" dirty="0">
              <a:solidFill>
                <a:prstClr val="black"/>
              </a:solidFill>
              <a:latin typeface="NHHandwriting Medium" panose="020F0500000000000000" pitchFamily="34" charset="0"/>
              <a:ea typeface="ＭＳ ゴシック" panose="020B0609070205080204" pitchFamily="49" charset="-128"/>
            </a:endParaRPr>
          </a:p>
          <a:p>
            <a:pPr algn="ctr"/>
            <a:r>
              <a:rPr lang="ja-JP" altLang="en-US" sz="2400" dirty="0">
                <a:solidFill>
                  <a:prstClr val="black"/>
                </a:solidFill>
                <a:latin typeface="NHHandwriting Medium" panose="020F0500000000000000" pitchFamily="34" charset="0"/>
                <a:ea typeface="ＭＳ ゴシック" panose="020B0609070205080204" pitchFamily="49" charset="-128"/>
              </a:rPr>
              <a:t>３種類</a:t>
            </a:r>
            <a:endParaRPr lang="en-US" altLang="ja-JP" sz="2400" dirty="0">
              <a:solidFill>
                <a:prstClr val="black"/>
              </a:solidFill>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262034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P spid="16" grpId="0"/>
      <p:bldP spid="17" grpId="0"/>
      <p:bldP spid="18" grpId="0" animBg="1"/>
      <p:bldP spid="1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4B838CC-CD51-4905-8EB1-34B544DB7882}"/>
              </a:ext>
            </a:extLst>
          </p:cNvPr>
          <p:cNvSpPr/>
          <p:nvPr/>
        </p:nvSpPr>
        <p:spPr>
          <a:xfrm>
            <a:off x="3231310" y="5235694"/>
            <a:ext cx="6468437" cy="954107"/>
          </a:xfrm>
          <a:prstGeom prst="rect">
            <a:avLst/>
          </a:prstGeom>
        </p:spPr>
        <p:txBody>
          <a:bodyPr wrap="none">
            <a:spAutoFit/>
          </a:bodyPr>
          <a:lstStyle/>
          <a:p>
            <a:r>
              <a:rPr lang="en-US" altLang="ja-JP" sz="2800" dirty="0">
                <a:latin typeface="ＭＳ ゴシック" panose="020B0609070205080204" pitchFamily="49" charset="-128"/>
                <a:ea typeface="ＭＳ ゴシック" panose="020B0609070205080204" pitchFamily="49" charset="-128"/>
                <a:hlinkClick r:id="rId2"/>
              </a:rPr>
              <a:t>https://forms.gle/WGp3qTRJEhw4eFdr5</a:t>
            </a:r>
            <a:endParaRPr lang="en-US" altLang="ja-JP" sz="2800" dirty="0">
              <a:latin typeface="ＭＳ ゴシック" panose="020B0609070205080204" pitchFamily="49" charset="-128"/>
              <a:ea typeface="ＭＳ ゴシック" panose="020B0609070205080204" pitchFamily="49" charset="-128"/>
            </a:endParaRPr>
          </a:p>
          <a:p>
            <a:endParaRPr lang="ja-JP" altLang="en-US" sz="2800" dirty="0">
              <a:latin typeface="ＭＳ ゴシック" panose="020B0609070205080204" pitchFamily="49" charset="-128"/>
              <a:ea typeface="ＭＳ ゴシック" panose="020B0609070205080204" pitchFamily="49" charset="-128"/>
            </a:endParaRPr>
          </a:p>
        </p:txBody>
      </p:sp>
      <p:sp>
        <p:nvSpPr>
          <p:cNvPr id="6" name="正方形/長方形 5">
            <a:extLst>
              <a:ext uri="{FF2B5EF4-FFF2-40B4-BE49-F238E27FC236}">
                <a16:creationId xmlns:a16="http://schemas.microsoft.com/office/drawing/2014/main" id="{F86FEF47-B25E-4FB2-A74B-6503E4724691}"/>
              </a:ext>
            </a:extLst>
          </p:cNvPr>
          <p:cNvSpPr/>
          <p:nvPr/>
        </p:nvSpPr>
        <p:spPr>
          <a:xfrm>
            <a:off x="0" y="78731"/>
            <a:ext cx="7648575" cy="1077218"/>
          </a:xfrm>
          <a:prstGeom prst="rect">
            <a:avLst/>
          </a:prstGeom>
        </p:spPr>
        <p:txBody>
          <a:bodyPr wrap="square">
            <a:spAutoFit/>
          </a:bodyPr>
          <a:lstStyle/>
          <a:p>
            <a:pPr lvl="0"/>
            <a:r>
              <a:rPr lang="ja-JP" altLang="en-US" sz="3200" dirty="0">
                <a:solidFill>
                  <a:prstClr val="black"/>
                </a:solidFill>
                <a:latin typeface="ＭＳ ゴシック" panose="020B0609070205080204" pitchFamily="49" charset="-128"/>
                <a:ea typeface="ＭＳ ゴシック" panose="020B0609070205080204" pitchFamily="49" charset="-128"/>
              </a:rPr>
              <a:t>５．おわりに・・・</a:t>
            </a:r>
          </a:p>
          <a:p>
            <a:pPr lvl="0"/>
            <a:endParaRPr lang="en-US" altLang="ja-JP" sz="3200" dirty="0">
              <a:solidFill>
                <a:prstClr val="black"/>
              </a:solidFill>
              <a:latin typeface="ＭＳ ゴシック" panose="020B0609070205080204" pitchFamily="49" charset="-128"/>
              <a:ea typeface="ＭＳ ゴシック" panose="020B0609070205080204" pitchFamily="49" charset="-128"/>
            </a:endParaRPr>
          </a:p>
        </p:txBody>
      </p:sp>
      <p:grpSp>
        <p:nvGrpSpPr>
          <p:cNvPr id="9" name="グループ化 8">
            <a:extLst>
              <a:ext uri="{FF2B5EF4-FFF2-40B4-BE49-F238E27FC236}">
                <a16:creationId xmlns:a16="http://schemas.microsoft.com/office/drawing/2014/main" id="{AC9E73A9-CB5F-4BBE-9B2B-29AB3264648D}"/>
              </a:ext>
            </a:extLst>
          </p:cNvPr>
          <p:cNvGrpSpPr/>
          <p:nvPr/>
        </p:nvGrpSpPr>
        <p:grpSpPr>
          <a:xfrm>
            <a:off x="136964" y="63517"/>
            <a:ext cx="5207801" cy="742280"/>
            <a:chOff x="-1444717" y="-17205"/>
            <a:chExt cx="5706792" cy="742280"/>
          </a:xfrm>
        </p:grpSpPr>
        <p:pic>
          <p:nvPicPr>
            <p:cNvPr id="10" name="図 9" descr="パソコン画面のスクリーンショット&#10;&#10;自動的に生成された説明">
              <a:extLst>
                <a:ext uri="{FF2B5EF4-FFF2-40B4-BE49-F238E27FC236}">
                  <a16:creationId xmlns:a16="http://schemas.microsoft.com/office/drawing/2014/main" id="{06FD1865-7C83-48CF-8F1A-D2792363D65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5873" b="30739"/>
            <a:stretch/>
          </p:blipFill>
          <p:spPr>
            <a:xfrm flipH="1">
              <a:off x="3410494" y="-17205"/>
              <a:ext cx="851581" cy="710606"/>
            </a:xfrm>
            <a:prstGeom prst="rect">
              <a:avLst/>
            </a:prstGeom>
          </p:spPr>
        </p:pic>
        <p:cxnSp>
          <p:nvCxnSpPr>
            <p:cNvPr id="11" name="直線コネクタ 10">
              <a:extLst>
                <a:ext uri="{FF2B5EF4-FFF2-40B4-BE49-F238E27FC236}">
                  <a16:creationId xmlns:a16="http://schemas.microsoft.com/office/drawing/2014/main" id="{FB51899F-3817-4975-9B0C-2DA7EFBA9B1F}"/>
                </a:ext>
              </a:extLst>
            </p:cNvPr>
            <p:cNvCxnSpPr>
              <a:cxnSpLocks/>
            </p:cNvCxnSpPr>
            <p:nvPr/>
          </p:nvCxnSpPr>
          <p:spPr>
            <a:xfrm>
              <a:off x="-1444717" y="725075"/>
              <a:ext cx="562909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1028" name="Picture 4">
            <a:extLst>
              <a:ext uri="{FF2B5EF4-FFF2-40B4-BE49-F238E27FC236}">
                <a16:creationId xmlns:a16="http://schemas.microsoft.com/office/drawing/2014/main" id="{076FADB7-97F8-47AF-B9E9-2D38D340B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835144"/>
            <a:ext cx="440055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651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5022455" y="42552"/>
            <a:ext cx="6340197"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目標及び内容と資質・能力</a:t>
            </a:r>
            <a:endParaRPr lang="en-US" altLang="ja-JP" sz="4000" dirty="0">
              <a:latin typeface="ＭＳ ゴシック" panose="020B0609070205080204" pitchFamily="49" charset="-128"/>
              <a:ea typeface="ＭＳ ゴシック" panose="020B0609070205080204" pitchFamily="49" charset="-128"/>
            </a:endParaRPr>
          </a:p>
        </p:txBody>
      </p:sp>
      <p:pic>
        <p:nvPicPr>
          <p:cNvPr id="2" name="図 1" descr="パソコンの画面&#10;&#10;自動的に生成された説明">
            <a:extLst>
              <a:ext uri="{FF2B5EF4-FFF2-40B4-BE49-F238E27FC236}">
                <a16:creationId xmlns:a16="http://schemas.microsoft.com/office/drawing/2014/main" id="{5E1513CE-563A-4927-87D7-A08F61D13207}"/>
              </a:ext>
            </a:extLst>
          </p:cNvPr>
          <p:cNvPicPr>
            <a:picLocks noChangeAspect="1"/>
          </p:cNvPicPr>
          <p:nvPr/>
        </p:nvPicPr>
        <p:blipFill rotWithShape="1">
          <a:blip r:embed="rId2">
            <a:extLst>
              <a:ext uri="{28A0092B-C50C-407E-A947-70E740481C1C}">
                <a14:useLocalDpi xmlns:a14="http://schemas.microsoft.com/office/drawing/2010/main" val="0"/>
              </a:ext>
            </a:extLst>
          </a:blip>
          <a:srcRect l="34766" t="63825" r="36250" b="9721"/>
          <a:stretch/>
        </p:blipFill>
        <p:spPr>
          <a:xfrm>
            <a:off x="423588" y="991696"/>
            <a:ext cx="11768412" cy="5894838"/>
          </a:xfrm>
          <a:prstGeom prst="rect">
            <a:avLst/>
          </a:prstGeom>
        </p:spPr>
      </p:pic>
      <p:grpSp>
        <p:nvGrpSpPr>
          <p:cNvPr id="11" name="グループ化 10">
            <a:extLst>
              <a:ext uri="{FF2B5EF4-FFF2-40B4-BE49-F238E27FC236}">
                <a16:creationId xmlns:a16="http://schemas.microsoft.com/office/drawing/2014/main" id="{B9ACC789-046E-475A-AA9B-815A89DDD5DB}"/>
              </a:ext>
            </a:extLst>
          </p:cNvPr>
          <p:cNvGrpSpPr/>
          <p:nvPr/>
        </p:nvGrpSpPr>
        <p:grpSpPr>
          <a:xfrm>
            <a:off x="93684" y="-23786"/>
            <a:ext cx="3650021" cy="968545"/>
            <a:chOff x="121879" y="1979873"/>
            <a:chExt cx="5873883" cy="1577343"/>
          </a:xfrm>
        </p:grpSpPr>
        <p:grpSp>
          <p:nvGrpSpPr>
            <p:cNvPr id="12" name="グループ化 11">
              <a:extLst>
                <a:ext uri="{FF2B5EF4-FFF2-40B4-BE49-F238E27FC236}">
                  <a16:creationId xmlns:a16="http://schemas.microsoft.com/office/drawing/2014/main" id="{AA6EF473-E373-4616-B87A-8ECBD2FEE5D2}"/>
                </a:ext>
              </a:extLst>
            </p:cNvPr>
            <p:cNvGrpSpPr/>
            <p:nvPr/>
          </p:nvGrpSpPr>
          <p:grpSpPr>
            <a:xfrm>
              <a:off x="121879" y="1979873"/>
              <a:ext cx="5747145" cy="1479067"/>
              <a:chOff x="302418" y="1330808"/>
              <a:chExt cx="5526884" cy="1479067"/>
            </a:xfrm>
          </p:grpSpPr>
          <p:sp>
            <p:nvSpPr>
              <p:cNvPr id="15" name="四角形: 角を丸くする 14">
                <a:extLst>
                  <a:ext uri="{FF2B5EF4-FFF2-40B4-BE49-F238E27FC236}">
                    <a16:creationId xmlns:a16="http://schemas.microsoft.com/office/drawing/2014/main" id="{BA63D1FA-70F3-483B-B788-0EC8F139F801}"/>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6" name="四角形: 角を丸くする 15">
                <a:extLst>
                  <a:ext uri="{FF2B5EF4-FFF2-40B4-BE49-F238E27FC236}">
                    <a16:creationId xmlns:a16="http://schemas.microsoft.com/office/drawing/2014/main" id="{CB7493D8-A810-4B85-98BD-86FE61B17B97}"/>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7" name="四角形: 角を丸くする 16">
                <a:extLst>
                  <a:ext uri="{FF2B5EF4-FFF2-40B4-BE49-F238E27FC236}">
                    <a16:creationId xmlns:a16="http://schemas.microsoft.com/office/drawing/2014/main" id="{E6294B44-38AA-4627-B6F8-C95DD3588207}"/>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8" name="四角形: 角を丸くする 17">
                <a:extLst>
                  <a:ext uri="{FF2B5EF4-FFF2-40B4-BE49-F238E27FC236}">
                    <a16:creationId xmlns:a16="http://schemas.microsoft.com/office/drawing/2014/main" id="{BE6E873C-4F58-4C6F-9DEE-1CC1CC19F31B}"/>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19" name="正方形/長方形 18">
                <a:extLst>
                  <a:ext uri="{FF2B5EF4-FFF2-40B4-BE49-F238E27FC236}">
                    <a16:creationId xmlns:a16="http://schemas.microsoft.com/office/drawing/2014/main" id="{A478A3C0-1833-45D4-9729-A6A81861F1E7}"/>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3" name="テキスト ボックス 12">
              <a:extLst>
                <a:ext uri="{FF2B5EF4-FFF2-40B4-BE49-F238E27FC236}">
                  <a16:creationId xmlns:a16="http://schemas.microsoft.com/office/drawing/2014/main" id="{DA85A82D-0CAA-4E31-BEF1-7503F04DA55F}"/>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14" name="テキスト ボックス 13">
              <a:extLst>
                <a:ext uri="{FF2B5EF4-FFF2-40B4-BE49-F238E27FC236}">
                  <a16:creationId xmlns:a16="http://schemas.microsoft.com/office/drawing/2014/main" id="{9D88CC9F-F2E1-45A5-93E2-98E21CA636A0}"/>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2200407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7E7ED4C7-E48D-46D7-9D1A-67C6A729B56E}"/>
              </a:ext>
            </a:extLst>
          </p:cNvPr>
          <p:cNvSpPr/>
          <p:nvPr/>
        </p:nvSpPr>
        <p:spPr>
          <a:xfrm>
            <a:off x="4762499" y="1434022"/>
            <a:ext cx="7343777" cy="1299654"/>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3600" dirty="0">
                <a:latin typeface="ＭＳ ゴシック" panose="020B0609070205080204" pitchFamily="49" charset="-128"/>
                <a:ea typeface="ＭＳ ゴシック" panose="020B0609070205080204" pitchFamily="49" charset="-128"/>
              </a:rPr>
              <a:t>ポイント１</a:t>
            </a:r>
            <a:endParaRPr kumimoji="1" lang="en-US" altLang="ja-JP" sz="3600" dirty="0">
              <a:latin typeface="ＭＳ ゴシック" panose="020B0609070205080204" pitchFamily="49" charset="-128"/>
              <a:ea typeface="ＭＳ ゴシック" panose="020B0609070205080204" pitchFamily="49" charset="-128"/>
            </a:endParaRPr>
          </a:p>
        </p:txBody>
      </p:sp>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pic>
        <p:nvPicPr>
          <p:cNvPr id="23" name="図 22" descr="パソコンの画面&#10;&#10;自動的に生成された説明">
            <a:extLst>
              <a:ext uri="{FF2B5EF4-FFF2-40B4-BE49-F238E27FC236}">
                <a16:creationId xmlns:a16="http://schemas.microsoft.com/office/drawing/2014/main" id="{458BBF40-9F05-49BC-9257-70AE54F981FE}"/>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24" name="直線コネクタ 23">
            <a:extLst>
              <a:ext uri="{FF2B5EF4-FFF2-40B4-BE49-F238E27FC236}">
                <a16:creationId xmlns:a16="http://schemas.microsoft.com/office/drawing/2014/main" id="{B021899D-3C6C-4406-98E8-48CC313AFA2E}"/>
              </a:ext>
            </a:extLst>
          </p:cNvPr>
          <p:cNvCxnSpPr/>
          <p:nvPr/>
        </p:nvCxnSpPr>
        <p:spPr>
          <a:xfrm>
            <a:off x="1114424" y="2132357"/>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D58FB83-96BD-40A2-9A44-25FEC5554F5C}"/>
              </a:ext>
            </a:extLst>
          </p:cNvPr>
          <p:cNvCxnSpPr>
            <a:cxnSpLocks/>
          </p:cNvCxnSpPr>
          <p:nvPr/>
        </p:nvCxnSpPr>
        <p:spPr>
          <a:xfrm>
            <a:off x="1724024" y="6362700"/>
            <a:ext cx="2338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30264CB-B476-4D90-8239-7FA0CEBB00D7}"/>
              </a:ext>
            </a:extLst>
          </p:cNvPr>
          <p:cNvCxnSpPr>
            <a:cxnSpLocks/>
          </p:cNvCxnSpPr>
          <p:nvPr/>
        </p:nvCxnSpPr>
        <p:spPr>
          <a:xfrm>
            <a:off x="2416970" y="3534878"/>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A05AF189-99D9-486D-8FA7-6B80A291570E}"/>
              </a:ext>
            </a:extLst>
          </p:cNvPr>
          <p:cNvCxnSpPr>
            <a:cxnSpLocks/>
          </p:cNvCxnSpPr>
          <p:nvPr/>
        </p:nvCxnSpPr>
        <p:spPr>
          <a:xfrm>
            <a:off x="642991" y="3863945"/>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3646DCE3-7A99-435D-A5AA-D0B17A730881}"/>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B0C94896-958D-4FE9-97C5-AB4A3DC46BE8}"/>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49" name="グループ化 48">
            <a:extLst>
              <a:ext uri="{FF2B5EF4-FFF2-40B4-BE49-F238E27FC236}">
                <a16:creationId xmlns:a16="http://schemas.microsoft.com/office/drawing/2014/main" id="{91495376-52C1-4D7F-8380-B8A2D97840B0}"/>
              </a:ext>
            </a:extLst>
          </p:cNvPr>
          <p:cNvGrpSpPr/>
          <p:nvPr/>
        </p:nvGrpSpPr>
        <p:grpSpPr>
          <a:xfrm>
            <a:off x="93684" y="-23786"/>
            <a:ext cx="3650021" cy="968545"/>
            <a:chOff x="121879" y="1979873"/>
            <a:chExt cx="5873883" cy="1577343"/>
          </a:xfrm>
        </p:grpSpPr>
        <p:grpSp>
          <p:nvGrpSpPr>
            <p:cNvPr id="50" name="グループ化 49">
              <a:extLst>
                <a:ext uri="{FF2B5EF4-FFF2-40B4-BE49-F238E27FC236}">
                  <a16:creationId xmlns:a16="http://schemas.microsoft.com/office/drawing/2014/main" id="{6D616CD2-D623-4A8A-A26D-197800B44485}"/>
                </a:ext>
              </a:extLst>
            </p:cNvPr>
            <p:cNvGrpSpPr/>
            <p:nvPr/>
          </p:nvGrpSpPr>
          <p:grpSpPr>
            <a:xfrm>
              <a:off x="121879" y="1979873"/>
              <a:ext cx="5747145" cy="1479067"/>
              <a:chOff x="302418" y="1330808"/>
              <a:chExt cx="5526884" cy="1479067"/>
            </a:xfrm>
          </p:grpSpPr>
          <p:sp>
            <p:nvSpPr>
              <p:cNvPr id="53" name="四角形: 角を丸くする 52">
                <a:extLst>
                  <a:ext uri="{FF2B5EF4-FFF2-40B4-BE49-F238E27FC236}">
                    <a16:creationId xmlns:a16="http://schemas.microsoft.com/office/drawing/2014/main" id="{4FCB0D64-CF1C-457A-8EF6-E517B9E81ED5}"/>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4" name="四角形: 角を丸くする 53">
                <a:extLst>
                  <a:ext uri="{FF2B5EF4-FFF2-40B4-BE49-F238E27FC236}">
                    <a16:creationId xmlns:a16="http://schemas.microsoft.com/office/drawing/2014/main" id="{889D5C46-D512-48AC-B67D-D2F6C7D6CD6C}"/>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5" name="四角形: 角を丸くする 54">
                <a:extLst>
                  <a:ext uri="{FF2B5EF4-FFF2-40B4-BE49-F238E27FC236}">
                    <a16:creationId xmlns:a16="http://schemas.microsoft.com/office/drawing/2014/main" id="{2253E5B5-3B7D-4447-BEC8-858D220BE942}"/>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6" name="四角形: 角を丸くする 55">
                <a:extLst>
                  <a:ext uri="{FF2B5EF4-FFF2-40B4-BE49-F238E27FC236}">
                    <a16:creationId xmlns:a16="http://schemas.microsoft.com/office/drawing/2014/main" id="{C3E69E31-3AAF-4C1A-8EF9-CA5FFA7C298D}"/>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7" name="正方形/長方形 56">
                <a:extLst>
                  <a:ext uri="{FF2B5EF4-FFF2-40B4-BE49-F238E27FC236}">
                    <a16:creationId xmlns:a16="http://schemas.microsoft.com/office/drawing/2014/main" id="{CC69F0BB-7A62-4FD7-A75C-1CD88543191D}"/>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51" name="テキスト ボックス 50">
              <a:extLst>
                <a:ext uri="{FF2B5EF4-FFF2-40B4-BE49-F238E27FC236}">
                  <a16:creationId xmlns:a16="http://schemas.microsoft.com/office/drawing/2014/main" id="{8615E158-9EE6-4560-9A6F-2811E97122CA}"/>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52" name="テキスト ボックス 51">
              <a:extLst>
                <a:ext uri="{FF2B5EF4-FFF2-40B4-BE49-F238E27FC236}">
                  <a16:creationId xmlns:a16="http://schemas.microsoft.com/office/drawing/2014/main" id="{818CAF59-CF08-4309-9ED3-F16D74CC985B}"/>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58" name="テキスト ボックス 57">
            <a:extLst>
              <a:ext uri="{FF2B5EF4-FFF2-40B4-BE49-F238E27FC236}">
                <a16:creationId xmlns:a16="http://schemas.microsoft.com/office/drawing/2014/main" id="{D3911DD6-9DD0-42A2-9566-A77151F9C6E5}"/>
              </a:ext>
            </a:extLst>
          </p:cNvPr>
          <p:cNvSpPr txBox="1"/>
          <p:nvPr/>
        </p:nvSpPr>
        <p:spPr>
          <a:xfrm>
            <a:off x="4898292" y="2075247"/>
            <a:ext cx="7190172" cy="523220"/>
          </a:xfrm>
          <a:prstGeom prst="rect">
            <a:avLst/>
          </a:prstGeom>
          <a:noFill/>
        </p:spPr>
        <p:txBody>
          <a:bodyPr wrap="square">
            <a:spAutoFit/>
          </a:bodyPr>
          <a:lstStyle/>
          <a:p>
            <a:r>
              <a:rPr kumimoji="1" lang="ja-JP" altLang="en-US" sz="2800" dirty="0">
                <a:latin typeface="ＭＳ ゴシック" panose="020B0609070205080204" pitchFamily="49" charset="-128"/>
                <a:ea typeface="ＭＳ ゴシック" panose="020B0609070205080204" pitchFamily="49" charset="-128"/>
              </a:rPr>
              <a:t>理解だけでなく，使えるまで目指している。</a:t>
            </a:r>
          </a:p>
        </p:txBody>
      </p:sp>
    </p:spTree>
    <p:extLst>
      <p:ext uri="{BB962C8B-B14F-4D97-AF65-F5344CB8AC3E}">
        <p14:creationId xmlns:p14="http://schemas.microsoft.com/office/powerpoint/2010/main" val="37567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left)">
                                      <p:cBhvr>
                                        <p:cTn id="18" dur="500"/>
                                        <p:tgtEl>
                                          <p:spTgt spid="41"/>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パソコンの画面&#10;&#10;自動的に生成された説明">
            <a:extLst>
              <a:ext uri="{FF2B5EF4-FFF2-40B4-BE49-F238E27FC236}">
                <a16:creationId xmlns:a16="http://schemas.microsoft.com/office/drawing/2014/main" id="{5A378AB9-2404-4898-807D-FCEF328D6177}"/>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sp>
        <p:nvSpPr>
          <p:cNvPr id="5" name="正方形/長方形 4">
            <a:extLst>
              <a:ext uri="{FF2B5EF4-FFF2-40B4-BE49-F238E27FC236}">
                <a16:creationId xmlns:a16="http://schemas.microsoft.com/office/drawing/2014/main" id="{1A2E072E-B8DE-4C8F-B975-924EFD067C22}"/>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cxnSp>
        <p:nvCxnSpPr>
          <p:cNvPr id="4" name="直線コネクタ 3">
            <a:extLst>
              <a:ext uri="{FF2B5EF4-FFF2-40B4-BE49-F238E27FC236}">
                <a16:creationId xmlns:a16="http://schemas.microsoft.com/office/drawing/2014/main" id="{D280CD3F-F438-439B-8440-5302F180B28D}"/>
              </a:ext>
            </a:extLst>
          </p:cNvPr>
          <p:cNvCxnSpPr/>
          <p:nvPr/>
        </p:nvCxnSpPr>
        <p:spPr>
          <a:xfrm>
            <a:off x="1089689" y="212038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270F5F8-CEF9-46F9-B7CF-13D92547DAFE}"/>
              </a:ext>
            </a:extLst>
          </p:cNvPr>
          <p:cNvCxnSpPr>
            <a:cxnSpLocks/>
          </p:cNvCxnSpPr>
          <p:nvPr/>
        </p:nvCxnSpPr>
        <p:spPr>
          <a:xfrm>
            <a:off x="1724024" y="6362700"/>
            <a:ext cx="2338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7E7ED4C7-E48D-46D7-9D1A-67C6A729B56E}"/>
              </a:ext>
            </a:extLst>
          </p:cNvPr>
          <p:cNvSpPr/>
          <p:nvPr/>
        </p:nvSpPr>
        <p:spPr>
          <a:xfrm>
            <a:off x="4762499" y="1434022"/>
            <a:ext cx="7343777" cy="1299654"/>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3600" dirty="0">
                <a:latin typeface="ＭＳ ゴシック" panose="020B0609070205080204" pitchFamily="49" charset="-128"/>
                <a:ea typeface="ＭＳ ゴシック" panose="020B0609070205080204" pitchFamily="49" charset="-128"/>
              </a:rPr>
              <a:t>ポイント１</a:t>
            </a:r>
            <a:endParaRPr kumimoji="1" lang="en-US" altLang="ja-JP" sz="3600" dirty="0">
              <a:latin typeface="ＭＳ ゴシック" panose="020B0609070205080204" pitchFamily="49" charset="-128"/>
              <a:ea typeface="ＭＳ ゴシック" panose="020B0609070205080204" pitchFamily="49" charset="-128"/>
            </a:endParaRPr>
          </a:p>
          <a:p>
            <a:r>
              <a:rPr kumimoji="1" lang="ja-JP" altLang="en-US" sz="2800" dirty="0">
                <a:latin typeface="ＭＳ ゴシック" panose="020B0609070205080204" pitchFamily="49" charset="-128"/>
                <a:ea typeface="ＭＳ ゴシック" panose="020B0609070205080204" pitchFamily="49" charset="-128"/>
              </a:rPr>
              <a:t>理解だけでなく，使えるまで目指している。</a:t>
            </a:r>
          </a:p>
        </p:txBody>
      </p:sp>
      <p:sp>
        <p:nvSpPr>
          <p:cNvPr id="15" name="四角形: 角を丸くする 14">
            <a:extLst>
              <a:ext uri="{FF2B5EF4-FFF2-40B4-BE49-F238E27FC236}">
                <a16:creationId xmlns:a16="http://schemas.microsoft.com/office/drawing/2014/main" id="{156EE1EA-8C34-4210-A7E1-1EE9AFCF175F}"/>
              </a:ext>
            </a:extLst>
          </p:cNvPr>
          <p:cNvSpPr/>
          <p:nvPr/>
        </p:nvSpPr>
        <p:spPr>
          <a:xfrm>
            <a:off x="4762499" y="2916362"/>
            <a:ext cx="7343777" cy="1760413"/>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3600" dirty="0">
                <a:latin typeface="ＭＳ ゴシック" panose="020B0609070205080204" pitchFamily="49" charset="-128"/>
                <a:ea typeface="ＭＳ ゴシック" panose="020B0609070205080204" pitchFamily="49" charset="-128"/>
              </a:rPr>
              <a:t>ポイント２</a:t>
            </a:r>
            <a:endParaRPr kumimoji="1" lang="en-US" altLang="ja-JP" sz="3600" dirty="0">
              <a:latin typeface="ＭＳ ゴシック" panose="020B0609070205080204" pitchFamily="49" charset="-128"/>
              <a:ea typeface="ＭＳ ゴシック" panose="020B0609070205080204" pitchFamily="49" charset="-128"/>
            </a:endParaRPr>
          </a:p>
        </p:txBody>
      </p:sp>
      <p:cxnSp>
        <p:nvCxnSpPr>
          <p:cNvPr id="16" name="直線コネクタ 15">
            <a:extLst>
              <a:ext uri="{FF2B5EF4-FFF2-40B4-BE49-F238E27FC236}">
                <a16:creationId xmlns:a16="http://schemas.microsoft.com/office/drawing/2014/main" id="{EBB5A71D-66CA-430A-900A-46D7907D0796}"/>
              </a:ext>
            </a:extLst>
          </p:cNvPr>
          <p:cNvCxnSpPr>
            <a:cxnSpLocks/>
          </p:cNvCxnSpPr>
          <p:nvPr/>
        </p:nvCxnSpPr>
        <p:spPr>
          <a:xfrm>
            <a:off x="621506" y="1753982"/>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4468790-FBC7-4F67-AA7A-06154CF30621}"/>
              </a:ext>
            </a:extLst>
          </p:cNvPr>
          <p:cNvCxnSpPr>
            <a:cxnSpLocks/>
          </p:cNvCxnSpPr>
          <p:nvPr/>
        </p:nvCxnSpPr>
        <p:spPr>
          <a:xfrm>
            <a:off x="621506" y="2120388"/>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CFF40BA-CC19-4053-9781-306E149097A1}"/>
              </a:ext>
            </a:extLst>
          </p:cNvPr>
          <p:cNvCxnSpPr>
            <a:cxnSpLocks/>
          </p:cNvCxnSpPr>
          <p:nvPr/>
        </p:nvCxnSpPr>
        <p:spPr>
          <a:xfrm>
            <a:off x="2459832" y="3534696"/>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7DECFA4-F9A3-4D4A-925F-B65DCD7C96C1}"/>
              </a:ext>
            </a:extLst>
          </p:cNvPr>
          <p:cNvCxnSpPr>
            <a:cxnSpLocks/>
          </p:cNvCxnSpPr>
          <p:nvPr/>
        </p:nvCxnSpPr>
        <p:spPr>
          <a:xfrm>
            <a:off x="1326355" y="3165680"/>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FE8D5F9-056E-40C4-830E-18A859C94641}"/>
              </a:ext>
            </a:extLst>
          </p:cNvPr>
          <p:cNvCxnSpPr>
            <a:cxnSpLocks/>
          </p:cNvCxnSpPr>
          <p:nvPr/>
        </p:nvCxnSpPr>
        <p:spPr>
          <a:xfrm>
            <a:off x="590549" y="3527322"/>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2E60277-CD89-4B13-9E24-FAF0F653C570}"/>
              </a:ext>
            </a:extLst>
          </p:cNvPr>
          <p:cNvCxnSpPr>
            <a:cxnSpLocks/>
          </p:cNvCxnSpPr>
          <p:nvPr/>
        </p:nvCxnSpPr>
        <p:spPr>
          <a:xfrm>
            <a:off x="1114424" y="4250916"/>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cxnSp>
        <p:nvCxnSpPr>
          <p:cNvPr id="31" name="直線コネクタ 30">
            <a:extLst>
              <a:ext uri="{FF2B5EF4-FFF2-40B4-BE49-F238E27FC236}">
                <a16:creationId xmlns:a16="http://schemas.microsoft.com/office/drawing/2014/main" id="{6A12090F-6982-4F43-B8EB-A006EE9890F5}"/>
              </a:ext>
            </a:extLst>
          </p:cNvPr>
          <p:cNvCxnSpPr>
            <a:cxnSpLocks/>
          </p:cNvCxnSpPr>
          <p:nvPr/>
        </p:nvCxnSpPr>
        <p:spPr>
          <a:xfrm>
            <a:off x="590549" y="3914555"/>
            <a:ext cx="11087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85430ED-7823-4FE9-804E-99B1F872E700}"/>
              </a:ext>
            </a:extLst>
          </p:cNvPr>
          <p:cNvCxnSpPr>
            <a:cxnSpLocks/>
          </p:cNvCxnSpPr>
          <p:nvPr/>
        </p:nvCxnSpPr>
        <p:spPr>
          <a:xfrm>
            <a:off x="3707607" y="4254296"/>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C09B980-1E57-4C01-AC24-9DDA5920E1C9}"/>
              </a:ext>
            </a:extLst>
          </p:cNvPr>
          <p:cNvCxnSpPr>
            <a:cxnSpLocks/>
          </p:cNvCxnSpPr>
          <p:nvPr/>
        </p:nvCxnSpPr>
        <p:spPr>
          <a:xfrm>
            <a:off x="526562" y="4603340"/>
            <a:ext cx="266892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44589F3-8989-4581-9E20-85072CED3889}"/>
              </a:ext>
            </a:extLst>
          </p:cNvPr>
          <p:cNvCxnSpPr>
            <a:cxnSpLocks/>
          </p:cNvCxnSpPr>
          <p:nvPr/>
        </p:nvCxnSpPr>
        <p:spPr>
          <a:xfrm>
            <a:off x="892969" y="5297743"/>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B69B74F-8BFD-4D4E-B3C1-B686A3DB2949}"/>
              </a:ext>
            </a:extLst>
          </p:cNvPr>
          <p:cNvCxnSpPr>
            <a:cxnSpLocks/>
          </p:cNvCxnSpPr>
          <p:nvPr/>
        </p:nvCxnSpPr>
        <p:spPr>
          <a:xfrm>
            <a:off x="2764632" y="5668911"/>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C2F2C4B-7CB8-4D2F-BCDD-56A2444A3FD8}"/>
              </a:ext>
            </a:extLst>
          </p:cNvPr>
          <p:cNvCxnSpPr>
            <a:cxnSpLocks/>
          </p:cNvCxnSpPr>
          <p:nvPr/>
        </p:nvCxnSpPr>
        <p:spPr>
          <a:xfrm>
            <a:off x="590549" y="6060051"/>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0C615DA6-DE69-4B76-BEEE-68AB432ED1AB}"/>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グループ化 28">
            <a:extLst>
              <a:ext uri="{FF2B5EF4-FFF2-40B4-BE49-F238E27FC236}">
                <a16:creationId xmlns:a16="http://schemas.microsoft.com/office/drawing/2014/main" id="{6A055FC4-7C79-4E5B-A8C8-03146F4C735A}"/>
              </a:ext>
            </a:extLst>
          </p:cNvPr>
          <p:cNvGrpSpPr/>
          <p:nvPr/>
        </p:nvGrpSpPr>
        <p:grpSpPr>
          <a:xfrm>
            <a:off x="93684" y="-23786"/>
            <a:ext cx="3650021" cy="968545"/>
            <a:chOff x="121879" y="1979873"/>
            <a:chExt cx="5873883" cy="1577343"/>
          </a:xfrm>
        </p:grpSpPr>
        <p:grpSp>
          <p:nvGrpSpPr>
            <p:cNvPr id="32" name="グループ化 31">
              <a:extLst>
                <a:ext uri="{FF2B5EF4-FFF2-40B4-BE49-F238E27FC236}">
                  <a16:creationId xmlns:a16="http://schemas.microsoft.com/office/drawing/2014/main" id="{B2CAB98C-9093-4A78-8CAE-78DF721E282C}"/>
                </a:ext>
              </a:extLst>
            </p:cNvPr>
            <p:cNvGrpSpPr/>
            <p:nvPr/>
          </p:nvGrpSpPr>
          <p:grpSpPr>
            <a:xfrm>
              <a:off x="121879" y="1979873"/>
              <a:ext cx="5747145" cy="1479067"/>
              <a:chOff x="302418" y="1330808"/>
              <a:chExt cx="5526884" cy="1479067"/>
            </a:xfrm>
          </p:grpSpPr>
          <p:sp>
            <p:nvSpPr>
              <p:cNvPr id="38" name="四角形: 角を丸くする 37">
                <a:extLst>
                  <a:ext uri="{FF2B5EF4-FFF2-40B4-BE49-F238E27FC236}">
                    <a16:creationId xmlns:a16="http://schemas.microsoft.com/office/drawing/2014/main" id="{AE3D0641-D2E8-44F9-AE0C-00E4104C8B9C}"/>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9" name="四角形: 角を丸くする 38">
                <a:extLst>
                  <a:ext uri="{FF2B5EF4-FFF2-40B4-BE49-F238E27FC236}">
                    <a16:creationId xmlns:a16="http://schemas.microsoft.com/office/drawing/2014/main" id="{F687DB39-8B9A-4253-A14C-1AD87D76AA2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2" name="四角形: 角を丸くする 41">
                <a:extLst>
                  <a:ext uri="{FF2B5EF4-FFF2-40B4-BE49-F238E27FC236}">
                    <a16:creationId xmlns:a16="http://schemas.microsoft.com/office/drawing/2014/main" id="{77EE411C-1F1B-4607-8854-CAE661619359}"/>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4" name="四角形: 角を丸くする 43">
                <a:extLst>
                  <a:ext uri="{FF2B5EF4-FFF2-40B4-BE49-F238E27FC236}">
                    <a16:creationId xmlns:a16="http://schemas.microsoft.com/office/drawing/2014/main" id="{06950921-B198-408C-A6AA-BDDD3065A976}"/>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45" name="正方形/長方形 44">
                <a:extLst>
                  <a:ext uri="{FF2B5EF4-FFF2-40B4-BE49-F238E27FC236}">
                    <a16:creationId xmlns:a16="http://schemas.microsoft.com/office/drawing/2014/main" id="{D6C7AF77-62B9-4BDA-B66C-E52254123A2C}"/>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35" name="テキスト ボックス 34">
              <a:extLst>
                <a:ext uri="{FF2B5EF4-FFF2-40B4-BE49-F238E27FC236}">
                  <a16:creationId xmlns:a16="http://schemas.microsoft.com/office/drawing/2014/main" id="{66A62636-192F-4F43-9BAF-8E1EB54F81D2}"/>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36" name="テキスト ボックス 35">
              <a:extLst>
                <a:ext uri="{FF2B5EF4-FFF2-40B4-BE49-F238E27FC236}">
                  <a16:creationId xmlns:a16="http://schemas.microsoft.com/office/drawing/2014/main" id="{326DF3CE-53DF-4DB6-AE6C-0FE1AE7F3909}"/>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47" name="テキスト ボックス 46">
            <a:extLst>
              <a:ext uri="{FF2B5EF4-FFF2-40B4-BE49-F238E27FC236}">
                <a16:creationId xmlns:a16="http://schemas.microsoft.com/office/drawing/2014/main" id="{2BE68661-CEF9-46A5-8EEB-0556F6091CDA}"/>
              </a:ext>
            </a:extLst>
          </p:cNvPr>
          <p:cNvSpPr txBox="1"/>
          <p:nvPr/>
        </p:nvSpPr>
        <p:spPr>
          <a:xfrm>
            <a:off x="4884660" y="3534696"/>
            <a:ext cx="7030714" cy="954107"/>
          </a:xfrm>
          <a:prstGeom prst="rect">
            <a:avLst/>
          </a:prstGeom>
          <a:noFill/>
        </p:spPr>
        <p:txBody>
          <a:bodyPr wrap="square">
            <a:spAutoFit/>
          </a:bodyPr>
          <a:lstStyle/>
          <a:p>
            <a:r>
              <a:rPr lang="en-US" altLang="ja-JP" sz="2800" dirty="0">
                <a:latin typeface="ＭＳ ゴシック" panose="020B0609070205080204" pitchFamily="49" charset="-128"/>
                <a:ea typeface="ＭＳ ゴシック" panose="020B0609070205080204" pitchFamily="49" charset="-128"/>
              </a:rPr>
              <a:t>Unit</a:t>
            </a:r>
            <a:r>
              <a:rPr lang="ja-JP" altLang="en-US" sz="2800" dirty="0">
                <a:latin typeface="ＭＳ ゴシック" panose="020B0609070205080204" pitchFamily="49" charset="-128"/>
                <a:ea typeface="ＭＳ ゴシック" panose="020B0609070205080204" pitchFamily="49" charset="-128"/>
              </a:rPr>
              <a:t>のターゲットとなる言語材料を理解し，使えることを目指している。</a:t>
            </a:r>
            <a:endParaRPr kumimoji="1" lang="ja-JP" altLang="en-US" sz="28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2036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par>
                          <p:cTn id="39" fill="hold">
                            <p:stCondLst>
                              <p:cond delay="4000"/>
                            </p:stCondLst>
                            <p:childTnLst>
                              <p:par>
                                <p:cTn id="40" presetID="22" presetClass="entr" presetSubtype="8" fill="hold"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par>
                          <p:cTn id="43" fill="hold">
                            <p:stCondLst>
                              <p:cond delay="4500"/>
                            </p:stCondLst>
                            <p:childTnLst>
                              <p:par>
                                <p:cTn id="44" presetID="22" presetClass="entr" presetSubtype="8"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4FACACFE-DCE8-409E-83B7-4F93E9637860}"/>
              </a:ext>
            </a:extLst>
          </p:cNvPr>
          <p:cNvSpPr/>
          <p:nvPr/>
        </p:nvSpPr>
        <p:spPr>
          <a:xfrm>
            <a:off x="5656153" y="5004070"/>
            <a:ext cx="5796932" cy="1692771"/>
          </a:xfrm>
          <a:prstGeom prst="rect">
            <a:avLst/>
          </a:prstGeom>
          <a:solidFill>
            <a:srgbClr val="FFFF00"/>
          </a:solidFill>
        </p:spPr>
        <p:txBody>
          <a:bodyPr wrap="square">
            <a:spAutoFit/>
          </a:bodyPr>
          <a:lstStyle/>
          <a:p>
            <a:pPr algn="ctr"/>
            <a:r>
              <a:rPr lang="ja-JP" altLang="en-US" sz="3200" dirty="0">
                <a:latin typeface="ＭＳ ゴシック" panose="020B0609070205080204" pitchFamily="49" charset="-128"/>
                <a:ea typeface="ＭＳ ゴシック" panose="020B0609070205080204" pitchFamily="49" charset="-128"/>
              </a:rPr>
              <a:t>やり取りとしての評価は？</a:t>
            </a:r>
          </a:p>
          <a:p>
            <a:pPr algn="ctr"/>
            <a:r>
              <a:rPr lang="ja-JP" altLang="en-US" sz="7200" dirty="0">
                <a:latin typeface="ＭＳ ゴシック" panose="020B0609070205080204" pitchFamily="49" charset="-128"/>
                <a:ea typeface="ＭＳ ゴシック" panose="020B0609070205080204" pitchFamily="49" charset="-128"/>
              </a:rPr>
              <a:t>○ </a:t>
            </a:r>
            <a:r>
              <a:rPr lang="en-US" altLang="ja-JP" sz="7200" dirty="0">
                <a:latin typeface="ＭＳ ゴシック" panose="020B0609070205080204" pitchFamily="49" charset="-128"/>
                <a:ea typeface="ＭＳ ゴシック" panose="020B0609070205080204" pitchFamily="49" charset="-128"/>
              </a:rPr>
              <a:t>or ×</a:t>
            </a:r>
          </a:p>
        </p:txBody>
      </p:sp>
      <p:pic>
        <p:nvPicPr>
          <p:cNvPr id="5" name="図 4" descr="パソコンの画面&#10;&#10;自動的に生成された説明">
            <a:extLst>
              <a:ext uri="{FF2B5EF4-FFF2-40B4-BE49-F238E27FC236}">
                <a16:creationId xmlns:a16="http://schemas.microsoft.com/office/drawing/2014/main" id="{3EB7E8C4-E1C3-499F-87D8-10D0185B70EE}"/>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4" name="直線コネクタ 3">
            <a:extLst>
              <a:ext uri="{FF2B5EF4-FFF2-40B4-BE49-F238E27FC236}">
                <a16:creationId xmlns:a16="http://schemas.microsoft.com/office/drawing/2014/main" id="{D280CD3F-F438-439B-8440-5302F180B28D}"/>
              </a:ext>
            </a:extLst>
          </p:cNvPr>
          <p:cNvCxnSpPr/>
          <p:nvPr/>
        </p:nvCxnSpPr>
        <p:spPr>
          <a:xfrm>
            <a:off x="1033219" y="210903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270F5F8-CEF9-46F9-B7CF-13D92547DAFE}"/>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BB5A71D-66CA-430A-900A-46D7907D0796}"/>
              </a:ext>
            </a:extLst>
          </p:cNvPr>
          <p:cNvCxnSpPr>
            <a:cxnSpLocks/>
          </p:cNvCxnSpPr>
          <p:nvPr/>
        </p:nvCxnSpPr>
        <p:spPr>
          <a:xfrm>
            <a:off x="585787" y="181028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4468790-FBC7-4F67-AA7A-06154CF30621}"/>
              </a:ext>
            </a:extLst>
          </p:cNvPr>
          <p:cNvCxnSpPr>
            <a:cxnSpLocks/>
          </p:cNvCxnSpPr>
          <p:nvPr/>
        </p:nvCxnSpPr>
        <p:spPr>
          <a:xfrm>
            <a:off x="661986" y="2110536"/>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CFF40BA-CC19-4053-9781-306E149097A1}"/>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7DECFA4-F9A3-4D4A-925F-B65DCD7C96C1}"/>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FE8D5F9-056E-40C4-830E-18A859C94641}"/>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2E60277-CD89-4B13-9E24-FAF0F653C570}"/>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cxnSp>
        <p:nvCxnSpPr>
          <p:cNvPr id="31" name="直線コネクタ 30">
            <a:extLst>
              <a:ext uri="{FF2B5EF4-FFF2-40B4-BE49-F238E27FC236}">
                <a16:creationId xmlns:a16="http://schemas.microsoft.com/office/drawing/2014/main" id="{6A12090F-6982-4F43-B8EB-A006EE9890F5}"/>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85430ED-7823-4FE9-804E-99B1F872E700}"/>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C09B980-1E57-4C01-AC24-9DDA5920E1C9}"/>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44589F3-8989-4581-9E20-85072CED3889}"/>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B69B74F-8BFD-4D4E-B3C1-B686A3DB2949}"/>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C2F2C4B-7CB8-4D2F-BCDD-56A2444A3FD8}"/>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0C615DA6-DE69-4B76-BEEE-68AB432ED1AB}"/>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BD22997D-D435-4B44-ABBA-B5E5B51A986B}"/>
              </a:ext>
            </a:extLst>
          </p:cNvPr>
          <p:cNvSpPr/>
          <p:nvPr/>
        </p:nvSpPr>
        <p:spPr>
          <a:xfrm>
            <a:off x="4958122" y="1406825"/>
            <a:ext cx="7192995"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What fruit do you like?</a:t>
            </a:r>
          </a:p>
        </p:txBody>
      </p:sp>
      <p:pic>
        <p:nvPicPr>
          <p:cNvPr id="12" name="図 11" descr="パソコン画面のスクリーンショット&#10;&#10;自動的に生成された説明">
            <a:extLst>
              <a:ext uri="{FF2B5EF4-FFF2-40B4-BE49-F238E27FC236}">
                <a16:creationId xmlns:a16="http://schemas.microsoft.com/office/drawing/2014/main" id="{1FFACCAD-9486-4719-965D-60D55DB275F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a:off x="10437800" y="2822417"/>
            <a:ext cx="1632280" cy="1308356"/>
          </a:xfrm>
          <a:prstGeom prst="rect">
            <a:avLst/>
          </a:prstGeom>
        </p:spPr>
      </p:pic>
      <p:sp>
        <p:nvSpPr>
          <p:cNvPr id="11" name="正方形/長方形 10">
            <a:extLst>
              <a:ext uri="{FF2B5EF4-FFF2-40B4-BE49-F238E27FC236}">
                <a16:creationId xmlns:a16="http://schemas.microsoft.com/office/drawing/2014/main" id="{568391DC-3821-4D0A-B0DB-A97BC353EDC8}"/>
              </a:ext>
            </a:extLst>
          </p:cNvPr>
          <p:cNvSpPr/>
          <p:nvPr/>
        </p:nvSpPr>
        <p:spPr>
          <a:xfrm>
            <a:off x="4316906" y="4034403"/>
            <a:ext cx="3728906"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I like grape.</a:t>
            </a:r>
          </a:p>
        </p:txBody>
      </p: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44" name="グループ化 43">
            <a:extLst>
              <a:ext uri="{FF2B5EF4-FFF2-40B4-BE49-F238E27FC236}">
                <a16:creationId xmlns:a16="http://schemas.microsoft.com/office/drawing/2014/main" id="{27184A9B-5FCB-458D-AA27-6600B8B55998}"/>
              </a:ext>
            </a:extLst>
          </p:cNvPr>
          <p:cNvGrpSpPr/>
          <p:nvPr/>
        </p:nvGrpSpPr>
        <p:grpSpPr>
          <a:xfrm>
            <a:off x="93684" y="-23786"/>
            <a:ext cx="3650021" cy="968545"/>
            <a:chOff x="121879" y="1979873"/>
            <a:chExt cx="5873883" cy="1577343"/>
          </a:xfrm>
        </p:grpSpPr>
        <p:grpSp>
          <p:nvGrpSpPr>
            <p:cNvPr id="45" name="グループ化 44">
              <a:extLst>
                <a:ext uri="{FF2B5EF4-FFF2-40B4-BE49-F238E27FC236}">
                  <a16:creationId xmlns:a16="http://schemas.microsoft.com/office/drawing/2014/main" id="{6DD8D403-28AF-45AC-BC50-ABCBC23B6037}"/>
                </a:ext>
              </a:extLst>
            </p:cNvPr>
            <p:cNvGrpSpPr/>
            <p:nvPr/>
          </p:nvGrpSpPr>
          <p:grpSpPr>
            <a:xfrm>
              <a:off x="121879" y="1979873"/>
              <a:ext cx="5747145" cy="1479067"/>
              <a:chOff x="302418" y="1330808"/>
              <a:chExt cx="5526884" cy="1479067"/>
            </a:xfrm>
          </p:grpSpPr>
          <p:sp>
            <p:nvSpPr>
              <p:cNvPr id="49" name="四角形: 角を丸くする 48">
                <a:extLst>
                  <a:ext uri="{FF2B5EF4-FFF2-40B4-BE49-F238E27FC236}">
                    <a16:creationId xmlns:a16="http://schemas.microsoft.com/office/drawing/2014/main" id="{CF732900-2692-4D93-8B47-29A8F5B01FAD}"/>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0" name="四角形: 角を丸くする 49">
                <a:extLst>
                  <a:ext uri="{FF2B5EF4-FFF2-40B4-BE49-F238E27FC236}">
                    <a16:creationId xmlns:a16="http://schemas.microsoft.com/office/drawing/2014/main" id="{A950BB62-76F7-455F-BF62-75E093CD479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1" name="四角形: 角を丸くする 50">
                <a:extLst>
                  <a:ext uri="{FF2B5EF4-FFF2-40B4-BE49-F238E27FC236}">
                    <a16:creationId xmlns:a16="http://schemas.microsoft.com/office/drawing/2014/main" id="{82946414-CAEF-47B3-9225-E8F946FE5B9F}"/>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2" name="四角形: 角を丸くする 51">
                <a:extLst>
                  <a:ext uri="{FF2B5EF4-FFF2-40B4-BE49-F238E27FC236}">
                    <a16:creationId xmlns:a16="http://schemas.microsoft.com/office/drawing/2014/main" id="{A66BF6F7-02C5-4855-A2A1-EC433124EB8A}"/>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3" name="正方形/長方形 52">
                <a:extLst>
                  <a:ext uri="{FF2B5EF4-FFF2-40B4-BE49-F238E27FC236}">
                    <a16:creationId xmlns:a16="http://schemas.microsoft.com/office/drawing/2014/main" id="{7B5E6A6C-6EFD-4086-9386-9740C90EFE0C}"/>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6" name="テキスト ボックス 45">
              <a:extLst>
                <a:ext uri="{FF2B5EF4-FFF2-40B4-BE49-F238E27FC236}">
                  <a16:creationId xmlns:a16="http://schemas.microsoft.com/office/drawing/2014/main" id="{00C9724C-56D6-432A-BE25-64D57296990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47" name="テキスト ボックス 46">
              <a:extLst>
                <a:ext uri="{FF2B5EF4-FFF2-40B4-BE49-F238E27FC236}">
                  <a16:creationId xmlns:a16="http://schemas.microsoft.com/office/drawing/2014/main" id="{4BCD672B-6BC9-4103-8DAF-4706E1ED8C61}"/>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9" name="図 8" descr="パソコンの画面&#10;&#10;自動的に生成された説明">
            <a:extLst>
              <a:ext uri="{FF2B5EF4-FFF2-40B4-BE49-F238E27FC236}">
                <a16:creationId xmlns:a16="http://schemas.microsoft.com/office/drawing/2014/main" id="{F4B05529-40B1-4222-9DBD-F0B6A74A507A}"/>
              </a:ext>
            </a:extLst>
          </p:cNvPr>
          <p:cNvPicPr>
            <a:picLocks noChangeAspect="1"/>
          </p:cNvPicPr>
          <p:nvPr/>
        </p:nvPicPr>
        <p:blipFill rotWithShape="1">
          <a:blip r:embed="rId4">
            <a:extLst>
              <a:ext uri="{28A0092B-C50C-407E-A947-70E740481C1C}">
                <a14:useLocalDpi xmlns:a14="http://schemas.microsoft.com/office/drawing/2010/main" val="0"/>
              </a:ext>
            </a:extLst>
          </a:blip>
          <a:srcRect l="71846" t="82673" r="24039" b="6573"/>
          <a:stretch/>
        </p:blipFill>
        <p:spPr>
          <a:xfrm flipH="1">
            <a:off x="4152461" y="851227"/>
            <a:ext cx="929972" cy="1366561"/>
          </a:xfrm>
          <a:prstGeom prst="rect">
            <a:avLst/>
          </a:prstGeom>
        </p:spPr>
      </p:pic>
      <p:sp>
        <p:nvSpPr>
          <p:cNvPr id="13" name="吹き出し: 角を丸めた四角形 12">
            <a:extLst>
              <a:ext uri="{FF2B5EF4-FFF2-40B4-BE49-F238E27FC236}">
                <a16:creationId xmlns:a16="http://schemas.microsoft.com/office/drawing/2014/main" id="{64BFCDB1-626B-4A30-A1FC-9993D737BA69}"/>
              </a:ext>
            </a:extLst>
          </p:cNvPr>
          <p:cNvSpPr/>
          <p:nvPr/>
        </p:nvSpPr>
        <p:spPr>
          <a:xfrm>
            <a:off x="8313737" y="4172640"/>
            <a:ext cx="3878263" cy="701983"/>
          </a:xfrm>
          <a:prstGeom prst="wedgeRoundRectCallout">
            <a:avLst>
              <a:gd name="adj1" fmla="val 24833"/>
              <a:gd name="adj2" fmla="val -911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4000" dirty="0">
                <a:latin typeface="ＭＳ ゴシック" panose="020B0609070205080204" pitchFamily="49" charset="-128"/>
                <a:ea typeface="ＭＳ ゴシック" panose="020B0609070205080204" pitchFamily="49" charset="-128"/>
              </a:rPr>
              <a:t>ｱｲ ﾗｲｸ ｸﾞﾚｰﾌﾟ</a:t>
            </a:r>
            <a:r>
              <a:rPr kumimoji="1" lang="en-US" altLang="ja-JP" sz="4000" dirty="0">
                <a:latin typeface="ＭＳ ゴシック" panose="020B0609070205080204" pitchFamily="49" charset="-128"/>
                <a:ea typeface="ＭＳ ゴシック" panose="020B0609070205080204" pitchFamily="49" charset="-128"/>
              </a:rPr>
              <a:t>!</a:t>
            </a:r>
          </a:p>
        </p:txBody>
      </p:sp>
      <p:grpSp>
        <p:nvGrpSpPr>
          <p:cNvPr id="8" name="グループ化 7">
            <a:extLst>
              <a:ext uri="{FF2B5EF4-FFF2-40B4-BE49-F238E27FC236}">
                <a16:creationId xmlns:a16="http://schemas.microsoft.com/office/drawing/2014/main" id="{A985D369-6AC1-4770-8BEB-338EF40171CF}"/>
              </a:ext>
            </a:extLst>
          </p:cNvPr>
          <p:cNvGrpSpPr/>
          <p:nvPr/>
        </p:nvGrpSpPr>
        <p:grpSpPr>
          <a:xfrm>
            <a:off x="4194901" y="2338887"/>
            <a:ext cx="6380998" cy="1618618"/>
            <a:chOff x="4194901" y="2338887"/>
            <a:chExt cx="6380998" cy="1618618"/>
          </a:xfrm>
        </p:grpSpPr>
        <p:sp>
          <p:nvSpPr>
            <p:cNvPr id="2" name="思考の吹き出し: 雲形 1">
              <a:extLst>
                <a:ext uri="{FF2B5EF4-FFF2-40B4-BE49-F238E27FC236}">
                  <a16:creationId xmlns:a16="http://schemas.microsoft.com/office/drawing/2014/main" id="{D4143C31-806D-45E0-A9E9-CC4E3279500A}"/>
                </a:ext>
              </a:extLst>
            </p:cNvPr>
            <p:cNvSpPr/>
            <p:nvPr/>
          </p:nvSpPr>
          <p:spPr>
            <a:xfrm>
              <a:off x="4194901" y="2338887"/>
              <a:ext cx="6380998" cy="1618618"/>
            </a:xfrm>
            <a:prstGeom prst="cloudCallout">
              <a:avLst>
                <a:gd name="adj1" fmla="val 56617"/>
                <a:gd name="adj2" fmla="val -2089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3600">
                  <a:latin typeface="ＭＳ ゴシック" panose="020B0609070205080204" pitchFamily="49" charset="-128"/>
                  <a:ea typeface="ＭＳ ゴシック" panose="020B0609070205080204" pitchFamily="49" charset="-128"/>
                </a:rPr>
                <a:t>僕は，</a:t>
              </a:r>
              <a:r>
                <a:rPr kumimoji="1" lang="ja-JP" altLang="en-US" sz="3600">
                  <a:latin typeface="ＭＳ ゴシック" panose="020B0609070205080204" pitchFamily="49" charset="-128"/>
                  <a:ea typeface="ＭＳ ゴシック" panose="020B0609070205080204" pitchFamily="49" charset="-128"/>
                </a:rPr>
                <a:t>グレープ</a:t>
              </a:r>
              <a:endParaRPr kumimoji="1" lang="en-US" altLang="ja-JP" sz="3600" dirty="0">
                <a:latin typeface="ＭＳ ゴシック" panose="020B0609070205080204" pitchFamily="49" charset="-128"/>
                <a:ea typeface="ＭＳ ゴシック" panose="020B0609070205080204" pitchFamily="49" charset="-128"/>
              </a:endParaRPr>
            </a:p>
            <a:p>
              <a:r>
                <a:rPr kumimoji="1" lang="ja-JP" altLang="en-US" sz="3600">
                  <a:latin typeface="ＭＳ ゴシック" panose="020B0609070205080204" pitchFamily="49" charset="-128"/>
                  <a:ea typeface="ＭＳ ゴシック" panose="020B0609070205080204" pitchFamily="49" charset="-128"/>
                </a:rPr>
                <a:t>が好き。</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7" name="Picture 2" descr="フリーイラスト] 一房のぶどう - パブリックドメインQ：著作権フリー ...">
              <a:extLst>
                <a:ext uri="{FF2B5EF4-FFF2-40B4-BE49-F238E27FC236}">
                  <a16:creationId xmlns:a16="http://schemas.microsoft.com/office/drawing/2014/main" id="{74E624B0-3B1E-49A2-B24C-2B5E11CFB68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0427" y="2338887"/>
              <a:ext cx="1207453" cy="13435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87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 grpId="0"/>
      <p:bldP spid="11"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パソコンの画面&#10;&#10;自動的に生成された説明">
            <a:extLst>
              <a:ext uri="{FF2B5EF4-FFF2-40B4-BE49-F238E27FC236}">
                <a16:creationId xmlns:a16="http://schemas.microsoft.com/office/drawing/2014/main" id="{3EB7E8C4-E1C3-499F-87D8-10D0185B70EE}"/>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4" name="直線コネクタ 3">
            <a:extLst>
              <a:ext uri="{FF2B5EF4-FFF2-40B4-BE49-F238E27FC236}">
                <a16:creationId xmlns:a16="http://schemas.microsoft.com/office/drawing/2014/main" id="{D280CD3F-F438-439B-8440-5302F180B28D}"/>
              </a:ext>
            </a:extLst>
          </p:cNvPr>
          <p:cNvCxnSpPr/>
          <p:nvPr/>
        </p:nvCxnSpPr>
        <p:spPr>
          <a:xfrm>
            <a:off x="1033219" y="210903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270F5F8-CEF9-46F9-B7CF-13D92547DAFE}"/>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BB5A71D-66CA-430A-900A-46D7907D0796}"/>
              </a:ext>
            </a:extLst>
          </p:cNvPr>
          <p:cNvCxnSpPr>
            <a:cxnSpLocks/>
          </p:cNvCxnSpPr>
          <p:nvPr/>
        </p:nvCxnSpPr>
        <p:spPr>
          <a:xfrm>
            <a:off x="585787" y="181028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4468790-FBC7-4F67-AA7A-06154CF30621}"/>
              </a:ext>
            </a:extLst>
          </p:cNvPr>
          <p:cNvCxnSpPr>
            <a:cxnSpLocks/>
          </p:cNvCxnSpPr>
          <p:nvPr/>
        </p:nvCxnSpPr>
        <p:spPr>
          <a:xfrm>
            <a:off x="661986" y="2110536"/>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CFF40BA-CC19-4053-9781-306E149097A1}"/>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7DECFA4-F9A3-4D4A-925F-B65DCD7C96C1}"/>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FE8D5F9-056E-40C4-830E-18A859C94641}"/>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2E60277-CD89-4B13-9E24-FAF0F653C570}"/>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cxnSp>
        <p:nvCxnSpPr>
          <p:cNvPr id="31" name="直線コネクタ 30">
            <a:extLst>
              <a:ext uri="{FF2B5EF4-FFF2-40B4-BE49-F238E27FC236}">
                <a16:creationId xmlns:a16="http://schemas.microsoft.com/office/drawing/2014/main" id="{6A12090F-6982-4F43-B8EB-A006EE9890F5}"/>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85430ED-7823-4FE9-804E-99B1F872E700}"/>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C09B980-1E57-4C01-AC24-9DDA5920E1C9}"/>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44589F3-8989-4581-9E20-85072CED3889}"/>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B69B74F-8BFD-4D4E-B3C1-B686A3DB2949}"/>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C2F2C4B-7CB8-4D2F-BCDD-56A2444A3FD8}"/>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0C615DA6-DE69-4B76-BEEE-68AB432ED1AB}"/>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BD22997D-D435-4B44-ABBA-B5E5B51A986B}"/>
              </a:ext>
            </a:extLst>
          </p:cNvPr>
          <p:cNvSpPr/>
          <p:nvPr/>
        </p:nvSpPr>
        <p:spPr>
          <a:xfrm>
            <a:off x="4958122" y="1406825"/>
            <a:ext cx="7192995"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What fruit do you like?</a:t>
            </a:r>
          </a:p>
        </p:txBody>
      </p:sp>
      <p:pic>
        <p:nvPicPr>
          <p:cNvPr id="12" name="図 11" descr="パソコン画面のスクリーンショット&#10;&#10;自動的に生成された説明">
            <a:extLst>
              <a:ext uri="{FF2B5EF4-FFF2-40B4-BE49-F238E27FC236}">
                <a16:creationId xmlns:a16="http://schemas.microsoft.com/office/drawing/2014/main" id="{1FFACCAD-9486-4719-965D-60D55DB275F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a:off x="10437800" y="2822417"/>
            <a:ext cx="1632280" cy="1308356"/>
          </a:xfrm>
          <a:prstGeom prst="rect">
            <a:avLst/>
          </a:prstGeom>
        </p:spPr>
      </p:pic>
      <p:sp>
        <p:nvSpPr>
          <p:cNvPr id="11" name="正方形/長方形 10">
            <a:extLst>
              <a:ext uri="{FF2B5EF4-FFF2-40B4-BE49-F238E27FC236}">
                <a16:creationId xmlns:a16="http://schemas.microsoft.com/office/drawing/2014/main" id="{568391DC-3821-4D0A-B0DB-A97BC353EDC8}"/>
              </a:ext>
            </a:extLst>
          </p:cNvPr>
          <p:cNvSpPr/>
          <p:nvPr/>
        </p:nvSpPr>
        <p:spPr>
          <a:xfrm>
            <a:off x="4316906" y="4034403"/>
            <a:ext cx="3728906"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I like grape.</a:t>
            </a:r>
          </a:p>
        </p:txBody>
      </p: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44" name="グループ化 43">
            <a:extLst>
              <a:ext uri="{FF2B5EF4-FFF2-40B4-BE49-F238E27FC236}">
                <a16:creationId xmlns:a16="http://schemas.microsoft.com/office/drawing/2014/main" id="{27184A9B-5FCB-458D-AA27-6600B8B55998}"/>
              </a:ext>
            </a:extLst>
          </p:cNvPr>
          <p:cNvGrpSpPr/>
          <p:nvPr/>
        </p:nvGrpSpPr>
        <p:grpSpPr>
          <a:xfrm>
            <a:off x="93684" y="-23786"/>
            <a:ext cx="3650021" cy="968545"/>
            <a:chOff x="121879" y="1979873"/>
            <a:chExt cx="5873883" cy="1577343"/>
          </a:xfrm>
        </p:grpSpPr>
        <p:grpSp>
          <p:nvGrpSpPr>
            <p:cNvPr id="45" name="グループ化 44">
              <a:extLst>
                <a:ext uri="{FF2B5EF4-FFF2-40B4-BE49-F238E27FC236}">
                  <a16:creationId xmlns:a16="http://schemas.microsoft.com/office/drawing/2014/main" id="{6DD8D403-28AF-45AC-BC50-ABCBC23B6037}"/>
                </a:ext>
              </a:extLst>
            </p:cNvPr>
            <p:cNvGrpSpPr/>
            <p:nvPr/>
          </p:nvGrpSpPr>
          <p:grpSpPr>
            <a:xfrm>
              <a:off x="121879" y="1979873"/>
              <a:ext cx="5747145" cy="1479067"/>
              <a:chOff x="302418" y="1330808"/>
              <a:chExt cx="5526884" cy="1479067"/>
            </a:xfrm>
          </p:grpSpPr>
          <p:sp>
            <p:nvSpPr>
              <p:cNvPr id="49" name="四角形: 角を丸くする 48">
                <a:extLst>
                  <a:ext uri="{FF2B5EF4-FFF2-40B4-BE49-F238E27FC236}">
                    <a16:creationId xmlns:a16="http://schemas.microsoft.com/office/drawing/2014/main" id="{CF732900-2692-4D93-8B47-29A8F5B01FAD}"/>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0" name="四角形: 角を丸くする 49">
                <a:extLst>
                  <a:ext uri="{FF2B5EF4-FFF2-40B4-BE49-F238E27FC236}">
                    <a16:creationId xmlns:a16="http://schemas.microsoft.com/office/drawing/2014/main" id="{A950BB62-76F7-455F-BF62-75E093CD479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1" name="四角形: 角を丸くする 50">
                <a:extLst>
                  <a:ext uri="{FF2B5EF4-FFF2-40B4-BE49-F238E27FC236}">
                    <a16:creationId xmlns:a16="http://schemas.microsoft.com/office/drawing/2014/main" id="{82946414-CAEF-47B3-9225-E8F946FE5B9F}"/>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2" name="四角形: 角を丸くする 51">
                <a:extLst>
                  <a:ext uri="{FF2B5EF4-FFF2-40B4-BE49-F238E27FC236}">
                    <a16:creationId xmlns:a16="http://schemas.microsoft.com/office/drawing/2014/main" id="{A66BF6F7-02C5-4855-A2A1-EC433124EB8A}"/>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3" name="正方形/長方形 52">
                <a:extLst>
                  <a:ext uri="{FF2B5EF4-FFF2-40B4-BE49-F238E27FC236}">
                    <a16:creationId xmlns:a16="http://schemas.microsoft.com/office/drawing/2014/main" id="{7B5E6A6C-6EFD-4086-9386-9740C90EFE0C}"/>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6" name="テキスト ボックス 45">
              <a:extLst>
                <a:ext uri="{FF2B5EF4-FFF2-40B4-BE49-F238E27FC236}">
                  <a16:creationId xmlns:a16="http://schemas.microsoft.com/office/drawing/2014/main" id="{00C9724C-56D6-432A-BE25-64D57296990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47" name="テキスト ボックス 46">
              <a:extLst>
                <a:ext uri="{FF2B5EF4-FFF2-40B4-BE49-F238E27FC236}">
                  <a16:creationId xmlns:a16="http://schemas.microsoft.com/office/drawing/2014/main" id="{4BCD672B-6BC9-4103-8DAF-4706E1ED8C61}"/>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9" name="図 8" descr="パソコンの画面&#10;&#10;自動的に生成された説明">
            <a:extLst>
              <a:ext uri="{FF2B5EF4-FFF2-40B4-BE49-F238E27FC236}">
                <a16:creationId xmlns:a16="http://schemas.microsoft.com/office/drawing/2014/main" id="{F4B05529-40B1-4222-9DBD-F0B6A74A507A}"/>
              </a:ext>
            </a:extLst>
          </p:cNvPr>
          <p:cNvPicPr>
            <a:picLocks noChangeAspect="1"/>
          </p:cNvPicPr>
          <p:nvPr/>
        </p:nvPicPr>
        <p:blipFill rotWithShape="1">
          <a:blip r:embed="rId4">
            <a:extLst>
              <a:ext uri="{28A0092B-C50C-407E-A947-70E740481C1C}">
                <a14:useLocalDpi xmlns:a14="http://schemas.microsoft.com/office/drawing/2010/main" val="0"/>
              </a:ext>
            </a:extLst>
          </a:blip>
          <a:srcRect l="71846" t="82673" r="24039" b="6573"/>
          <a:stretch/>
        </p:blipFill>
        <p:spPr>
          <a:xfrm flipH="1">
            <a:off x="4152461" y="851227"/>
            <a:ext cx="929972" cy="1366561"/>
          </a:xfrm>
          <a:prstGeom prst="rect">
            <a:avLst/>
          </a:prstGeom>
        </p:spPr>
      </p:pic>
      <p:sp>
        <p:nvSpPr>
          <p:cNvPr id="57" name="正方形/長方形 56">
            <a:extLst>
              <a:ext uri="{FF2B5EF4-FFF2-40B4-BE49-F238E27FC236}">
                <a16:creationId xmlns:a16="http://schemas.microsoft.com/office/drawing/2014/main" id="{A4A1D8CF-9B2E-48B6-9F04-A41716169E8C}"/>
              </a:ext>
            </a:extLst>
          </p:cNvPr>
          <p:cNvSpPr/>
          <p:nvPr/>
        </p:nvSpPr>
        <p:spPr>
          <a:xfrm>
            <a:off x="5656153" y="5004070"/>
            <a:ext cx="5796932" cy="1692771"/>
          </a:xfrm>
          <a:prstGeom prst="rect">
            <a:avLst/>
          </a:prstGeom>
          <a:solidFill>
            <a:srgbClr val="FFFF00"/>
          </a:solidFill>
        </p:spPr>
        <p:txBody>
          <a:bodyPr wrap="square">
            <a:spAutoFit/>
          </a:bodyPr>
          <a:lstStyle/>
          <a:p>
            <a:pPr algn="ctr"/>
            <a:r>
              <a:rPr lang="ja-JP" altLang="en-US" sz="3200" dirty="0">
                <a:latin typeface="ＭＳ ゴシック" panose="020B0609070205080204" pitchFamily="49" charset="-128"/>
                <a:ea typeface="ＭＳ ゴシック" panose="020B0609070205080204" pitchFamily="49" charset="-128"/>
              </a:rPr>
              <a:t>やり取りとしての評価は？</a:t>
            </a:r>
          </a:p>
          <a:p>
            <a:pPr algn="ctr"/>
            <a:r>
              <a:rPr lang="ja-JP" altLang="en-US" sz="7200" dirty="0">
                <a:latin typeface="ＭＳ ゴシック" panose="020B0609070205080204" pitchFamily="49" charset="-128"/>
                <a:ea typeface="ＭＳ ゴシック" panose="020B0609070205080204" pitchFamily="49" charset="-128"/>
              </a:rPr>
              <a:t>○</a:t>
            </a:r>
            <a:endParaRPr lang="en-US" altLang="ja-JP" sz="7200" dirty="0">
              <a:latin typeface="ＭＳ ゴシック" panose="020B0609070205080204" pitchFamily="49" charset="-128"/>
              <a:ea typeface="ＭＳ ゴシック" panose="020B0609070205080204" pitchFamily="49" charset="-128"/>
            </a:endParaRPr>
          </a:p>
        </p:txBody>
      </p:sp>
      <p:sp>
        <p:nvSpPr>
          <p:cNvPr id="2" name="吹き出し: 角を丸めた四角形 1">
            <a:extLst>
              <a:ext uri="{FF2B5EF4-FFF2-40B4-BE49-F238E27FC236}">
                <a16:creationId xmlns:a16="http://schemas.microsoft.com/office/drawing/2014/main" id="{B30E3B96-EC73-4367-A0ED-BCE466308BBA}"/>
              </a:ext>
            </a:extLst>
          </p:cNvPr>
          <p:cNvSpPr/>
          <p:nvPr/>
        </p:nvSpPr>
        <p:spPr>
          <a:xfrm>
            <a:off x="8313737" y="4172640"/>
            <a:ext cx="3878263" cy="701983"/>
          </a:xfrm>
          <a:prstGeom prst="wedgeRoundRectCallout">
            <a:avLst>
              <a:gd name="adj1" fmla="val 24833"/>
              <a:gd name="adj2" fmla="val -911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4000" dirty="0">
                <a:latin typeface="ＭＳ ゴシック" panose="020B0609070205080204" pitchFamily="49" charset="-128"/>
                <a:ea typeface="ＭＳ ゴシック" panose="020B0609070205080204" pitchFamily="49" charset="-128"/>
              </a:rPr>
              <a:t>ｱｲ ﾗｲｸ ｸﾞﾚｰﾌﾟ</a:t>
            </a:r>
            <a:r>
              <a:rPr kumimoji="1" lang="en-US" altLang="ja-JP" sz="4000" dirty="0">
                <a:latin typeface="ＭＳ ゴシック" panose="020B0609070205080204" pitchFamily="49" charset="-128"/>
                <a:ea typeface="ＭＳ ゴシック" panose="020B0609070205080204" pitchFamily="49" charset="-128"/>
              </a:rPr>
              <a:t>!</a:t>
            </a:r>
          </a:p>
        </p:txBody>
      </p:sp>
      <p:grpSp>
        <p:nvGrpSpPr>
          <p:cNvPr id="42" name="グループ化 41">
            <a:extLst>
              <a:ext uri="{FF2B5EF4-FFF2-40B4-BE49-F238E27FC236}">
                <a16:creationId xmlns:a16="http://schemas.microsoft.com/office/drawing/2014/main" id="{8EBD1354-E098-4E4B-8728-9417D8E28C87}"/>
              </a:ext>
            </a:extLst>
          </p:cNvPr>
          <p:cNvGrpSpPr/>
          <p:nvPr/>
        </p:nvGrpSpPr>
        <p:grpSpPr>
          <a:xfrm>
            <a:off x="4194901" y="2338887"/>
            <a:ext cx="6380998" cy="1618618"/>
            <a:chOff x="4194901" y="2338887"/>
            <a:chExt cx="6380998" cy="1618618"/>
          </a:xfrm>
        </p:grpSpPr>
        <p:sp>
          <p:nvSpPr>
            <p:cNvPr id="54" name="思考の吹き出し: 雲形 53">
              <a:extLst>
                <a:ext uri="{FF2B5EF4-FFF2-40B4-BE49-F238E27FC236}">
                  <a16:creationId xmlns:a16="http://schemas.microsoft.com/office/drawing/2014/main" id="{A0908D4B-C0D5-42B7-89FA-4937F5B08AFD}"/>
                </a:ext>
              </a:extLst>
            </p:cNvPr>
            <p:cNvSpPr/>
            <p:nvPr/>
          </p:nvSpPr>
          <p:spPr>
            <a:xfrm>
              <a:off x="4194901" y="2338887"/>
              <a:ext cx="6380998" cy="1618618"/>
            </a:xfrm>
            <a:prstGeom prst="cloudCallout">
              <a:avLst>
                <a:gd name="adj1" fmla="val 56617"/>
                <a:gd name="adj2" fmla="val -2089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3600">
                  <a:latin typeface="ＭＳ ゴシック" panose="020B0609070205080204" pitchFamily="49" charset="-128"/>
                  <a:ea typeface="ＭＳ ゴシック" panose="020B0609070205080204" pitchFamily="49" charset="-128"/>
                </a:rPr>
                <a:t>僕は，</a:t>
              </a:r>
              <a:r>
                <a:rPr kumimoji="1" lang="ja-JP" altLang="en-US" sz="3600">
                  <a:latin typeface="ＭＳ ゴシック" panose="020B0609070205080204" pitchFamily="49" charset="-128"/>
                  <a:ea typeface="ＭＳ ゴシック" panose="020B0609070205080204" pitchFamily="49" charset="-128"/>
                </a:rPr>
                <a:t>グレープ</a:t>
              </a:r>
              <a:endParaRPr kumimoji="1" lang="en-US" altLang="ja-JP" sz="3600" dirty="0">
                <a:latin typeface="ＭＳ ゴシック" panose="020B0609070205080204" pitchFamily="49" charset="-128"/>
                <a:ea typeface="ＭＳ ゴシック" panose="020B0609070205080204" pitchFamily="49" charset="-128"/>
              </a:endParaRPr>
            </a:p>
            <a:p>
              <a:r>
                <a:rPr kumimoji="1" lang="ja-JP" altLang="en-US" sz="3600">
                  <a:latin typeface="ＭＳ ゴシック" panose="020B0609070205080204" pitchFamily="49" charset="-128"/>
                  <a:ea typeface="ＭＳ ゴシック" panose="020B0609070205080204" pitchFamily="49" charset="-128"/>
                </a:rPr>
                <a:t>が好き。</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55" name="Picture 2" descr="フリーイラスト] 一房のぶどう - パブリックドメインQ：著作権フリー ...">
              <a:extLst>
                <a:ext uri="{FF2B5EF4-FFF2-40B4-BE49-F238E27FC236}">
                  <a16:creationId xmlns:a16="http://schemas.microsoft.com/office/drawing/2014/main" id="{EAECE728-B06C-4B1B-9547-7F4830B306A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0427" y="2338887"/>
              <a:ext cx="1207453" cy="13435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806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パソコンの画面&#10;&#10;自動的に生成された説明">
            <a:extLst>
              <a:ext uri="{FF2B5EF4-FFF2-40B4-BE49-F238E27FC236}">
                <a16:creationId xmlns:a16="http://schemas.microsoft.com/office/drawing/2014/main" id="{3EB7E8C4-E1C3-499F-87D8-10D0185B70EE}"/>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4" name="直線コネクタ 3">
            <a:extLst>
              <a:ext uri="{FF2B5EF4-FFF2-40B4-BE49-F238E27FC236}">
                <a16:creationId xmlns:a16="http://schemas.microsoft.com/office/drawing/2014/main" id="{D280CD3F-F438-439B-8440-5302F180B28D}"/>
              </a:ext>
            </a:extLst>
          </p:cNvPr>
          <p:cNvCxnSpPr/>
          <p:nvPr/>
        </p:nvCxnSpPr>
        <p:spPr>
          <a:xfrm>
            <a:off x="1073859" y="207855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270F5F8-CEF9-46F9-B7CF-13D92547DAFE}"/>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BB5A71D-66CA-430A-900A-46D7907D0796}"/>
              </a:ext>
            </a:extLst>
          </p:cNvPr>
          <p:cNvCxnSpPr>
            <a:cxnSpLocks/>
          </p:cNvCxnSpPr>
          <p:nvPr/>
        </p:nvCxnSpPr>
        <p:spPr>
          <a:xfrm>
            <a:off x="585787" y="173916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4468790-FBC7-4F67-AA7A-06154CF30621}"/>
              </a:ext>
            </a:extLst>
          </p:cNvPr>
          <p:cNvCxnSpPr>
            <a:cxnSpLocks/>
          </p:cNvCxnSpPr>
          <p:nvPr/>
        </p:nvCxnSpPr>
        <p:spPr>
          <a:xfrm>
            <a:off x="661986" y="2065654"/>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CFF40BA-CC19-4053-9781-306E149097A1}"/>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7DECFA4-F9A3-4D4A-925F-B65DCD7C96C1}"/>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FE8D5F9-056E-40C4-830E-18A859C94641}"/>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2E60277-CD89-4B13-9E24-FAF0F653C570}"/>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cxnSp>
        <p:nvCxnSpPr>
          <p:cNvPr id="31" name="直線コネクタ 30">
            <a:extLst>
              <a:ext uri="{FF2B5EF4-FFF2-40B4-BE49-F238E27FC236}">
                <a16:creationId xmlns:a16="http://schemas.microsoft.com/office/drawing/2014/main" id="{6A12090F-6982-4F43-B8EB-A006EE9890F5}"/>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85430ED-7823-4FE9-804E-99B1F872E700}"/>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C09B980-1E57-4C01-AC24-9DDA5920E1C9}"/>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44589F3-8989-4581-9E20-85072CED3889}"/>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B69B74F-8BFD-4D4E-B3C1-B686A3DB2949}"/>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C2F2C4B-7CB8-4D2F-BCDD-56A2444A3FD8}"/>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0C615DA6-DE69-4B76-BEEE-68AB432ED1AB}"/>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BD22997D-D435-4B44-ABBA-B5E5B51A986B}"/>
              </a:ext>
            </a:extLst>
          </p:cNvPr>
          <p:cNvSpPr/>
          <p:nvPr/>
        </p:nvSpPr>
        <p:spPr>
          <a:xfrm>
            <a:off x="4958122" y="1406825"/>
            <a:ext cx="7192995"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What fruit do you like?</a:t>
            </a:r>
          </a:p>
        </p:txBody>
      </p:sp>
      <p:pic>
        <p:nvPicPr>
          <p:cNvPr id="12" name="図 11" descr="パソコン画面のスクリーンショット&#10;&#10;自動的に生成された説明">
            <a:extLst>
              <a:ext uri="{FF2B5EF4-FFF2-40B4-BE49-F238E27FC236}">
                <a16:creationId xmlns:a16="http://schemas.microsoft.com/office/drawing/2014/main" id="{1FFACCAD-9486-4719-965D-60D55DB275F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a:off x="10518837" y="2774822"/>
            <a:ext cx="1632280" cy="1308356"/>
          </a:xfrm>
          <a:prstGeom prst="rect">
            <a:avLst/>
          </a:prstGeom>
        </p:spPr>
      </p:pic>
      <p:sp>
        <p:nvSpPr>
          <p:cNvPr id="11" name="正方形/長方形 10">
            <a:extLst>
              <a:ext uri="{FF2B5EF4-FFF2-40B4-BE49-F238E27FC236}">
                <a16:creationId xmlns:a16="http://schemas.microsoft.com/office/drawing/2014/main" id="{568391DC-3821-4D0A-B0DB-A97BC353EDC8}"/>
              </a:ext>
            </a:extLst>
          </p:cNvPr>
          <p:cNvSpPr/>
          <p:nvPr/>
        </p:nvSpPr>
        <p:spPr>
          <a:xfrm>
            <a:off x="4285112" y="4072964"/>
            <a:ext cx="4057522"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I like grape</a:t>
            </a:r>
            <a:r>
              <a:rPr lang="en-US" altLang="ja-JP" sz="4800" b="1" dirty="0">
                <a:solidFill>
                  <a:srgbClr val="FF0000"/>
                </a:solidFill>
                <a:latin typeface="NHHandwriting RL Light" panose="020F0300000000000000" pitchFamily="34" charset="0"/>
                <a:ea typeface="ＭＳ ゴシック" panose="020B0609070205080204" pitchFamily="49" charset="-128"/>
              </a:rPr>
              <a:t>s</a:t>
            </a:r>
            <a:r>
              <a:rPr lang="en-US" altLang="ja-JP" sz="4800" b="1" dirty="0">
                <a:latin typeface="NHHandwriting RL Light" panose="020F0300000000000000" pitchFamily="34" charset="0"/>
                <a:ea typeface="ＭＳ ゴシック" panose="020B0609070205080204" pitchFamily="49" charset="-128"/>
              </a:rPr>
              <a:t>.</a:t>
            </a:r>
          </a:p>
        </p:txBody>
      </p: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44" name="グループ化 43">
            <a:extLst>
              <a:ext uri="{FF2B5EF4-FFF2-40B4-BE49-F238E27FC236}">
                <a16:creationId xmlns:a16="http://schemas.microsoft.com/office/drawing/2014/main" id="{27184A9B-5FCB-458D-AA27-6600B8B55998}"/>
              </a:ext>
            </a:extLst>
          </p:cNvPr>
          <p:cNvGrpSpPr/>
          <p:nvPr/>
        </p:nvGrpSpPr>
        <p:grpSpPr>
          <a:xfrm>
            <a:off x="93684" y="-23786"/>
            <a:ext cx="3650021" cy="968545"/>
            <a:chOff x="121879" y="1979873"/>
            <a:chExt cx="5873883" cy="1577343"/>
          </a:xfrm>
        </p:grpSpPr>
        <p:grpSp>
          <p:nvGrpSpPr>
            <p:cNvPr id="45" name="グループ化 44">
              <a:extLst>
                <a:ext uri="{FF2B5EF4-FFF2-40B4-BE49-F238E27FC236}">
                  <a16:creationId xmlns:a16="http://schemas.microsoft.com/office/drawing/2014/main" id="{6DD8D403-28AF-45AC-BC50-ABCBC23B6037}"/>
                </a:ext>
              </a:extLst>
            </p:cNvPr>
            <p:cNvGrpSpPr/>
            <p:nvPr/>
          </p:nvGrpSpPr>
          <p:grpSpPr>
            <a:xfrm>
              <a:off x="121879" y="1979873"/>
              <a:ext cx="5747145" cy="1479067"/>
              <a:chOff x="302418" y="1330808"/>
              <a:chExt cx="5526884" cy="1479067"/>
            </a:xfrm>
          </p:grpSpPr>
          <p:sp>
            <p:nvSpPr>
              <p:cNvPr id="49" name="四角形: 角を丸くする 48">
                <a:extLst>
                  <a:ext uri="{FF2B5EF4-FFF2-40B4-BE49-F238E27FC236}">
                    <a16:creationId xmlns:a16="http://schemas.microsoft.com/office/drawing/2014/main" id="{CF732900-2692-4D93-8B47-29A8F5B01FAD}"/>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0" name="四角形: 角を丸くする 49">
                <a:extLst>
                  <a:ext uri="{FF2B5EF4-FFF2-40B4-BE49-F238E27FC236}">
                    <a16:creationId xmlns:a16="http://schemas.microsoft.com/office/drawing/2014/main" id="{A950BB62-76F7-455F-BF62-75E093CD479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1" name="四角形: 角を丸くする 50">
                <a:extLst>
                  <a:ext uri="{FF2B5EF4-FFF2-40B4-BE49-F238E27FC236}">
                    <a16:creationId xmlns:a16="http://schemas.microsoft.com/office/drawing/2014/main" id="{82946414-CAEF-47B3-9225-E8F946FE5B9F}"/>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2" name="四角形: 角を丸くする 51">
                <a:extLst>
                  <a:ext uri="{FF2B5EF4-FFF2-40B4-BE49-F238E27FC236}">
                    <a16:creationId xmlns:a16="http://schemas.microsoft.com/office/drawing/2014/main" id="{A66BF6F7-02C5-4855-A2A1-EC433124EB8A}"/>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3" name="正方形/長方形 52">
                <a:extLst>
                  <a:ext uri="{FF2B5EF4-FFF2-40B4-BE49-F238E27FC236}">
                    <a16:creationId xmlns:a16="http://schemas.microsoft.com/office/drawing/2014/main" id="{7B5E6A6C-6EFD-4086-9386-9740C90EFE0C}"/>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6" name="テキスト ボックス 45">
              <a:extLst>
                <a:ext uri="{FF2B5EF4-FFF2-40B4-BE49-F238E27FC236}">
                  <a16:creationId xmlns:a16="http://schemas.microsoft.com/office/drawing/2014/main" id="{00C9724C-56D6-432A-BE25-64D57296990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47" name="テキスト ボックス 46">
              <a:extLst>
                <a:ext uri="{FF2B5EF4-FFF2-40B4-BE49-F238E27FC236}">
                  <a16:creationId xmlns:a16="http://schemas.microsoft.com/office/drawing/2014/main" id="{4BCD672B-6BC9-4103-8DAF-4706E1ED8C61}"/>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9" name="図 8" descr="パソコンの画面&#10;&#10;自動的に生成された説明">
            <a:extLst>
              <a:ext uri="{FF2B5EF4-FFF2-40B4-BE49-F238E27FC236}">
                <a16:creationId xmlns:a16="http://schemas.microsoft.com/office/drawing/2014/main" id="{F4B05529-40B1-4222-9DBD-F0B6A74A507A}"/>
              </a:ext>
            </a:extLst>
          </p:cNvPr>
          <p:cNvPicPr>
            <a:picLocks noChangeAspect="1"/>
          </p:cNvPicPr>
          <p:nvPr/>
        </p:nvPicPr>
        <p:blipFill rotWithShape="1">
          <a:blip r:embed="rId4">
            <a:extLst>
              <a:ext uri="{28A0092B-C50C-407E-A947-70E740481C1C}">
                <a14:useLocalDpi xmlns:a14="http://schemas.microsoft.com/office/drawing/2010/main" val="0"/>
              </a:ext>
            </a:extLst>
          </a:blip>
          <a:srcRect l="71846" t="82673" r="24039" b="6573"/>
          <a:stretch/>
        </p:blipFill>
        <p:spPr>
          <a:xfrm flipH="1">
            <a:off x="4152461" y="851227"/>
            <a:ext cx="929972" cy="1366561"/>
          </a:xfrm>
          <a:prstGeom prst="rect">
            <a:avLst/>
          </a:prstGeom>
        </p:spPr>
      </p:pic>
      <p:grpSp>
        <p:nvGrpSpPr>
          <p:cNvPr id="15" name="グループ化 14">
            <a:extLst>
              <a:ext uri="{FF2B5EF4-FFF2-40B4-BE49-F238E27FC236}">
                <a16:creationId xmlns:a16="http://schemas.microsoft.com/office/drawing/2014/main" id="{AF3B6A78-511E-4F2A-B474-E0F19A4AE428}"/>
              </a:ext>
            </a:extLst>
          </p:cNvPr>
          <p:cNvGrpSpPr/>
          <p:nvPr/>
        </p:nvGrpSpPr>
        <p:grpSpPr>
          <a:xfrm>
            <a:off x="4316906" y="2326646"/>
            <a:ext cx="6312797" cy="1588992"/>
            <a:chOff x="4509660" y="2721283"/>
            <a:chExt cx="6312797" cy="1588992"/>
          </a:xfrm>
        </p:grpSpPr>
        <p:sp>
          <p:nvSpPr>
            <p:cNvPr id="3" name="吹き出し: 角を丸めた四角形 2">
              <a:extLst>
                <a:ext uri="{FF2B5EF4-FFF2-40B4-BE49-F238E27FC236}">
                  <a16:creationId xmlns:a16="http://schemas.microsoft.com/office/drawing/2014/main" id="{9F80DCFE-300C-4FA5-AE69-8C61CBCF4555}"/>
                </a:ext>
              </a:extLst>
            </p:cNvPr>
            <p:cNvSpPr/>
            <p:nvPr/>
          </p:nvSpPr>
          <p:spPr>
            <a:xfrm>
              <a:off x="4509660" y="2721283"/>
              <a:ext cx="6312797" cy="1588992"/>
            </a:xfrm>
            <a:prstGeom prst="wedgeRoundRectCallout">
              <a:avLst>
                <a:gd name="adj1" fmla="val 59427"/>
                <a:gd name="adj2" fmla="val 4617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4800" dirty="0">
                  <a:latin typeface="ＭＳ ゴシック" panose="020B0609070205080204" pitchFamily="49" charset="-128"/>
                  <a:ea typeface="ＭＳ ゴシック" panose="020B0609070205080204" pitchFamily="49" charset="-128"/>
                </a:rPr>
                <a:t>僕は，</a:t>
              </a:r>
              <a:r>
                <a:rPr kumimoji="1" lang="ja-JP" altLang="en-US" sz="4800" dirty="0">
                  <a:latin typeface="ＭＳ ゴシック" panose="020B0609070205080204" pitchFamily="49" charset="-128"/>
                  <a:ea typeface="ＭＳ ゴシック" panose="020B0609070205080204" pitchFamily="49" charset="-128"/>
                </a:rPr>
                <a:t>グレープ</a:t>
              </a:r>
              <a:endParaRPr kumimoji="1" lang="en-US" altLang="ja-JP" sz="4800" dirty="0">
                <a:latin typeface="ＭＳ ゴシック" panose="020B0609070205080204" pitchFamily="49" charset="-128"/>
                <a:ea typeface="ＭＳ ゴシック" panose="020B0609070205080204" pitchFamily="49" charset="-128"/>
              </a:endParaRPr>
            </a:p>
            <a:p>
              <a:r>
                <a:rPr kumimoji="1" lang="ja-JP" altLang="en-US" sz="4800" dirty="0">
                  <a:latin typeface="ＭＳ ゴシック" panose="020B0609070205080204" pitchFamily="49" charset="-128"/>
                  <a:ea typeface="ＭＳ ゴシック" panose="020B0609070205080204" pitchFamily="49" charset="-128"/>
                </a:rPr>
                <a:t>が好き。</a:t>
              </a:r>
            </a:p>
          </p:txBody>
        </p:sp>
        <p:pic>
          <p:nvPicPr>
            <p:cNvPr id="1026" name="Picture 2" descr="フリーイラスト] 一房のぶどう - パブリックドメインQ：著作権フリー ...">
              <a:extLst>
                <a:ext uri="{FF2B5EF4-FFF2-40B4-BE49-F238E27FC236}">
                  <a16:creationId xmlns:a16="http://schemas.microsoft.com/office/drawing/2014/main" id="{BF643869-46BE-47D5-AE96-BCBA0161552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09254" y="2818513"/>
              <a:ext cx="1207453" cy="1343504"/>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正方形/長方形 56">
            <a:extLst>
              <a:ext uri="{FF2B5EF4-FFF2-40B4-BE49-F238E27FC236}">
                <a16:creationId xmlns:a16="http://schemas.microsoft.com/office/drawing/2014/main" id="{A4A1D8CF-9B2E-48B6-9F04-A41716169E8C}"/>
              </a:ext>
            </a:extLst>
          </p:cNvPr>
          <p:cNvSpPr/>
          <p:nvPr/>
        </p:nvSpPr>
        <p:spPr>
          <a:xfrm>
            <a:off x="5526671" y="5089758"/>
            <a:ext cx="5262979" cy="1692771"/>
          </a:xfrm>
          <a:prstGeom prst="rect">
            <a:avLst/>
          </a:prstGeom>
          <a:solidFill>
            <a:srgbClr val="FFFF00"/>
          </a:solidFill>
        </p:spPr>
        <p:txBody>
          <a:bodyPr wrap="none">
            <a:spAutoFit/>
          </a:bodyPr>
          <a:lstStyle/>
          <a:p>
            <a:pPr algn="ctr"/>
            <a:r>
              <a:rPr lang="ja-JP" altLang="en-US" sz="3200" dirty="0">
                <a:latin typeface="ＭＳ ゴシック" panose="020B0609070205080204" pitchFamily="49" charset="-128"/>
                <a:ea typeface="ＭＳ ゴシック" panose="020B0609070205080204" pitchFamily="49" charset="-128"/>
              </a:rPr>
              <a:t>やり取りとしての評価は？</a:t>
            </a:r>
          </a:p>
          <a:p>
            <a:pPr algn="ctr"/>
            <a:r>
              <a:rPr lang="ja-JP" altLang="en-US" sz="7200" dirty="0">
                <a:latin typeface="ＭＳ ゴシック" panose="020B0609070205080204" pitchFamily="49" charset="-128"/>
                <a:ea typeface="ＭＳ ゴシック" panose="020B0609070205080204" pitchFamily="49" charset="-128"/>
              </a:rPr>
              <a:t>○⇒</a:t>
            </a:r>
            <a:r>
              <a:rPr lang="en-US" altLang="ja-JP" sz="7200" dirty="0">
                <a:latin typeface="ＭＳ ゴシック" panose="020B0609070205080204" pitchFamily="49" charset="-128"/>
                <a:ea typeface="ＭＳ ゴシック" panose="020B0609070205080204" pitchFamily="49" charset="-128"/>
              </a:rPr>
              <a:t>B</a:t>
            </a:r>
          </a:p>
        </p:txBody>
      </p:sp>
      <p:cxnSp>
        <p:nvCxnSpPr>
          <p:cNvPr id="38" name="直線コネクタ 37">
            <a:extLst>
              <a:ext uri="{FF2B5EF4-FFF2-40B4-BE49-F238E27FC236}">
                <a16:creationId xmlns:a16="http://schemas.microsoft.com/office/drawing/2014/main" id="{8A35F8C9-978C-49DF-B4C3-268DB7277F6F}"/>
              </a:ext>
            </a:extLst>
          </p:cNvPr>
          <p:cNvCxnSpPr>
            <a:cxnSpLocks/>
          </p:cNvCxnSpPr>
          <p:nvPr/>
        </p:nvCxnSpPr>
        <p:spPr>
          <a:xfrm>
            <a:off x="585787" y="1831712"/>
            <a:ext cx="34766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E9B963E-298A-41C4-A214-246D4FB76676}"/>
              </a:ext>
            </a:extLst>
          </p:cNvPr>
          <p:cNvCxnSpPr>
            <a:cxnSpLocks/>
          </p:cNvCxnSpPr>
          <p:nvPr/>
        </p:nvCxnSpPr>
        <p:spPr>
          <a:xfrm>
            <a:off x="661986" y="2146382"/>
            <a:ext cx="27146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吹き出し: 角を丸めた四角形 1">
            <a:extLst>
              <a:ext uri="{FF2B5EF4-FFF2-40B4-BE49-F238E27FC236}">
                <a16:creationId xmlns:a16="http://schemas.microsoft.com/office/drawing/2014/main" id="{2521D6D1-2CCF-4FC8-83F6-C10FF14CDC2A}"/>
              </a:ext>
            </a:extLst>
          </p:cNvPr>
          <p:cNvSpPr/>
          <p:nvPr/>
        </p:nvSpPr>
        <p:spPr>
          <a:xfrm>
            <a:off x="8313737" y="4172640"/>
            <a:ext cx="3878263" cy="701983"/>
          </a:xfrm>
          <a:prstGeom prst="wedgeRoundRectCallout">
            <a:avLst>
              <a:gd name="adj1" fmla="val 24833"/>
              <a:gd name="adj2" fmla="val -911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4000" dirty="0">
                <a:latin typeface="ＭＳ ゴシック" panose="020B0609070205080204" pitchFamily="49" charset="-128"/>
                <a:ea typeface="ＭＳ ゴシック" panose="020B0609070205080204" pitchFamily="49" charset="-128"/>
              </a:rPr>
              <a:t>ｱｲ ﾗｲｸ ｸﾞﾚｰﾌﾟ</a:t>
            </a:r>
            <a:r>
              <a:rPr kumimoji="1" lang="en-US" altLang="ja-JP" sz="4000" dirty="0">
                <a:latin typeface="ＭＳ ゴシック" panose="020B0609070205080204" pitchFamily="49" charset="-128"/>
                <a:ea typeface="ＭＳ ゴシック" panose="020B0609070205080204" pitchFamily="49" charset="-128"/>
              </a:rPr>
              <a:t>!</a:t>
            </a:r>
          </a:p>
        </p:txBody>
      </p:sp>
    </p:spTree>
    <p:extLst>
      <p:ext uri="{BB962C8B-B14F-4D97-AF65-F5344CB8AC3E}">
        <p14:creationId xmlns:p14="http://schemas.microsoft.com/office/powerpoint/2010/main" val="3929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par>
                                <p:cTn id="13" presetID="22" presetClass="entr" presetSubtype="8"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パソコンの画面&#10;&#10;自動的に生成された説明">
            <a:extLst>
              <a:ext uri="{FF2B5EF4-FFF2-40B4-BE49-F238E27FC236}">
                <a16:creationId xmlns:a16="http://schemas.microsoft.com/office/drawing/2014/main" id="{3EB7E8C4-E1C3-499F-87D8-10D0185B70EE}"/>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4" name="直線コネクタ 3">
            <a:extLst>
              <a:ext uri="{FF2B5EF4-FFF2-40B4-BE49-F238E27FC236}">
                <a16:creationId xmlns:a16="http://schemas.microsoft.com/office/drawing/2014/main" id="{D280CD3F-F438-439B-8440-5302F180B28D}"/>
              </a:ext>
            </a:extLst>
          </p:cNvPr>
          <p:cNvCxnSpPr/>
          <p:nvPr/>
        </p:nvCxnSpPr>
        <p:spPr>
          <a:xfrm>
            <a:off x="1073859" y="207855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270F5F8-CEF9-46F9-B7CF-13D92547DAFE}"/>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BB5A71D-66CA-430A-900A-46D7907D0796}"/>
              </a:ext>
            </a:extLst>
          </p:cNvPr>
          <p:cNvCxnSpPr>
            <a:cxnSpLocks/>
          </p:cNvCxnSpPr>
          <p:nvPr/>
        </p:nvCxnSpPr>
        <p:spPr>
          <a:xfrm>
            <a:off x="585787" y="173916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4468790-FBC7-4F67-AA7A-06154CF30621}"/>
              </a:ext>
            </a:extLst>
          </p:cNvPr>
          <p:cNvCxnSpPr>
            <a:cxnSpLocks/>
          </p:cNvCxnSpPr>
          <p:nvPr/>
        </p:nvCxnSpPr>
        <p:spPr>
          <a:xfrm>
            <a:off x="661986" y="2065654"/>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CFF40BA-CC19-4053-9781-306E149097A1}"/>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7DECFA4-F9A3-4D4A-925F-B65DCD7C96C1}"/>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FE8D5F9-056E-40C4-830E-18A859C94641}"/>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2E60277-CD89-4B13-9E24-FAF0F653C570}"/>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cxnSp>
        <p:nvCxnSpPr>
          <p:cNvPr id="31" name="直線コネクタ 30">
            <a:extLst>
              <a:ext uri="{FF2B5EF4-FFF2-40B4-BE49-F238E27FC236}">
                <a16:creationId xmlns:a16="http://schemas.microsoft.com/office/drawing/2014/main" id="{6A12090F-6982-4F43-B8EB-A006EE9890F5}"/>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85430ED-7823-4FE9-804E-99B1F872E700}"/>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C09B980-1E57-4C01-AC24-9DDA5920E1C9}"/>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44589F3-8989-4581-9E20-85072CED3889}"/>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B69B74F-8BFD-4D4E-B3C1-B686A3DB2949}"/>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C2F2C4B-7CB8-4D2F-BCDD-56A2444A3FD8}"/>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0C615DA6-DE69-4B76-BEEE-68AB432ED1AB}"/>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44" name="グループ化 43">
            <a:extLst>
              <a:ext uri="{FF2B5EF4-FFF2-40B4-BE49-F238E27FC236}">
                <a16:creationId xmlns:a16="http://schemas.microsoft.com/office/drawing/2014/main" id="{27184A9B-5FCB-458D-AA27-6600B8B55998}"/>
              </a:ext>
            </a:extLst>
          </p:cNvPr>
          <p:cNvGrpSpPr/>
          <p:nvPr/>
        </p:nvGrpSpPr>
        <p:grpSpPr>
          <a:xfrm>
            <a:off x="93684" y="-23786"/>
            <a:ext cx="3650021" cy="968545"/>
            <a:chOff x="121879" y="1979873"/>
            <a:chExt cx="5873883" cy="1577343"/>
          </a:xfrm>
        </p:grpSpPr>
        <p:grpSp>
          <p:nvGrpSpPr>
            <p:cNvPr id="45" name="グループ化 44">
              <a:extLst>
                <a:ext uri="{FF2B5EF4-FFF2-40B4-BE49-F238E27FC236}">
                  <a16:creationId xmlns:a16="http://schemas.microsoft.com/office/drawing/2014/main" id="{6DD8D403-28AF-45AC-BC50-ABCBC23B6037}"/>
                </a:ext>
              </a:extLst>
            </p:cNvPr>
            <p:cNvGrpSpPr/>
            <p:nvPr/>
          </p:nvGrpSpPr>
          <p:grpSpPr>
            <a:xfrm>
              <a:off x="121879" y="1979873"/>
              <a:ext cx="5747145" cy="1479067"/>
              <a:chOff x="302418" y="1330808"/>
              <a:chExt cx="5526884" cy="1479067"/>
            </a:xfrm>
          </p:grpSpPr>
          <p:sp>
            <p:nvSpPr>
              <p:cNvPr id="49" name="四角形: 角を丸くする 48">
                <a:extLst>
                  <a:ext uri="{FF2B5EF4-FFF2-40B4-BE49-F238E27FC236}">
                    <a16:creationId xmlns:a16="http://schemas.microsoft.com/office/drawing/2014/main" id="{CF732900-2692-4D93-8B47-29A8F5B01FAD}"/>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0" name="四角形: 角を丸くする 49">
                <a:extLst>
                  <a:ext uri="{FF2B5EF4-FFF2-40B4-BE49-F238E27FC236}">
                    <a16:creationId xmlns:a16="http://schemas.microsoft.com/office/drawing/2014/main" id="{A950BB62-76F7-455F-BF62-75E093CD479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1" name="四角形: 角を丸くする 50">
                <a:extLst>
                  <a:ext uri="{FF2B5EF4-FFF2-40B4-BE49-F238E27FC236}">
                    <a16:creationId xmlns:a16="http://schemas.microsoft.com/office/drawing/2014/main" id="{82946414-CAEF-47B3-9225-E8F946FE5B9F}"/>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2" name="四角形: 角を丸くする 51">
                <a:extLst>
                  <a:ext uri="{FF2B5EF4-FFF2-40B4-BE49-F238E27FC236}">
                    <a16:creationId xmlns:a16="http://schemas.microsoft.com/office/drawing/2014/main" id="{A66BF6F7-02C5-4855-A2A1-EC433124EB8A}"/>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3" name="正方形/長方形 52">
                <a:extLst>
                  <a:ext uri="{FF2B5EF4-FFF2-40B4-BE49-F238E27FC236}">
                    <a16:creationId xmlns:a16="http://schemas.microsoft.com/office/drawing/2014/main" id="{7B5E6A6C-6EFD-4086-9386-9740C90EFE0C}"/>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6" name="テキスト ボックス 45">
              <a:extLst>
                <a:ext uri="{FF2B5EF4-FFF2-40B4-BE49-F238E27FC236}">
                  <a16:creationId xmlns:a16="http://schemas.microsoft.com/office/drawing/2014/main" id="{00C9724C-56D6-432A-BE25-64D57296990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47" name="テキスト ボックス 46">
              <a:extLst>
                <a:ext uri="{FF2B5EF4-FFF2-40B4-BE49-F238E27FC236}">
                  <a16:creationId xmlns:a16="http://schemas.microsoft.com/office/drawing/2014/main" id="{4BCD672B-6BC9-4103-8DAF-4706E1ED8C61}"/>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cxnSp>
        <p:nvCxnSpPr>
          <p:cNvPr id="38" name="直線コネクタ 37">
            <a:extLst>
              <a:ext uri="{FF2B5EF4-FFF2-40B4-BE49-F238E27FC236}">
                <a16:creationId xmlns:a16="http://schemas.microsoft.com/office/drawing/2014/main" id="{8A35F8C9-978C-49DF-B4C3-268DB7277F6F}"/>
              </a:ext>
            </a:extLst>
          </p:cNvPr>
          <p:cNvCxnSpPr>
            <a:cxnSpLocks/>
          </p:cNvCxnSpPr>
          <p:nvPr/>
        </p:nvCxnSpPr>
        <p:spPr>
          <a:xfrm>
            <a:off x="585787" y="1831712"/>
            <a:ext cx="34766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E9B963E-298A-41C4-A214-246D4FB76676}"/>
              </a:ext>
            </a:extLst>
          </p:cNvPr>
          <p:cNvCxnSpPr>
            <a:cxnSpLocks/>
          </p:cNvCxnSpPr>
          <p:nvPr/>
        </p:nvCxnSpPr>
        <p:spPr>
          <a:xfrm>
            <a:off x="661986" y="2146382"/>
            <a:ext cx="27146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四角形: 角を丸くする 41">
            <a:extLst>
              <a:ext uri="{FF2B5EF4-FFF2-40B4-BE49-F238E27FC236}">
                <a16:creationId xmlns:a16="http://schemas.microsoft.com/office/drawing/2014/main" id="{837D6BC3-173F-4DA8-8B57-443991712F1B}"/>
              </a:ext>
            </a:extLst>
          </p:cNvPr>
          <p:cNvSpPr/>
          <p:nvPr/>
        </p:nvSpPr>
        <p:spPr>
          <a:xfrm>
            <a:off x="4413227" y="1391663"/>
            <a:ext cx="7343777" cy="5329548"/>
          </a:xfrm>
          <a:prstGeom prst="round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600" b="1" u="sng" dirty="0">
                <a:latin typeface="ＭＳ ゴシック" panose="020B0609070205080204" pitchFamily="49" charset="-128"/>
                <a:ea typeface="ＭＳ ゴシック" panose="020B0609070205080204" pitchFamily="49" charset="-128"/>
              </a:rPr>
              <a:t>特徴やきまり</a:t>
            </a:r>
            <a:endParaRPr lang="en-US" altLang="ja-JP" sz="3600" b="1" u="sng" dirty="0">
              <a:latin typeface="ＭＳ ゴシック" panose="020B0609070205080204" pitchFamily="49" charset="-128"/>
              <a:ea typeface="ＭＳ ゴシック" panose="020B0609070205080204" pitchFamily="49" charset="-128"/>
            </a:endParaRPr>
          </a:p>
          <a:p>
            <a:r>
              <a:rPr lang="ja-JP" altLang="en-US" sz="2600" dirty="0">
                <a:solidFill>
                  <a:srgbClr val="FF0000"/>
                </a:solidFill>
                <a:latin typeface="ＭＳ ゴシック" panose="020B0609070205080204" pitchFamily="49" charset="-128"/>
                <a:ea typeface="ＭＳ ゴシック" panose="020B0609070205080204" pitchFamily="49" charset="-128"/>
              </a:rPr>
              <a:t>音声</a:t>
            </a:r>
            <a:r>
              <a:rPr lang="ja-JP" altLang="en-US" sz="2600" dirty="0">
                <a:latin typeface="ＭＳ ゴシック" panose="020B0609070205080204" pitchFamily="49" charset="-128"/>
                <a:ea typeface="ＭＳ ゴシック" panose="020B0609070205080204" pitchFamily="49" charset="-128"/>
              </a:rPr>
              <a:t>や</a:t>
            </a:r>
            <a:r>
              <a:rPr lang="ja-JP" altLang="en-US" sz="2600" dirty="0">
                <a:solidFill>
                  <a:srgbClr val="FF0000"/>
                </a:solidFill>
                <a:latin typeface="ＭＳ ゴシック" panose="020B0609070205080204" pitchFamily="49" charset="-128"/>
                <a:ea typeface="ＭＳ ゴシック" panose="020B0609070205080204" pitchFamily="49" charset="-128"/>
              </a:rPr>
              <a:t>文字</a:t>
            </a:r>
            <a:r>
              <a:rPr lang="ja-JP" altLang="en-US" sz="2600" dirty="0">
                <a:latin typeface="ＭＳ ゴシック" panose="020B0609070205080204" pitchFamily="49" charset="-128"/>
                <a:ea typeface="ＭＳ ゴシック" panose="020B0609070205080204" pitchFamily="49" charset="-128"/>
              </a:rPr>
              <a:t>，</a:t>
            </a:r>
            <a:r>
              <a:rPr lang="ja-JP" altLang="en-US" sz="2600" dirty="0">
                <a:solidFill>
                  <a:srgbClr val="FF0000"/>
                </a:solidFill>
                <a:latin typeface="ＭＳ ゴシック" panose="020B0609070205080204" pitchFamily="49" charset="-128"/>
                <a:ea typeface="ＭＳ ゴシック" panose="020B0609070205080204" pitchFamily="49" charset="-128"/>
              </a:rPr>
              <a:t>表現</a:t>
            </a:r>
            <a:r>
              <a:rPr lang="ja-JP" altLang="en-US" sz="2600" dirty="0">
                <a:latin typeface="ＭＳ ゴシック" panose="020B0609070205080204" pitchFamily="49" charset="-128"/>
                <a:ea typeface="ＭＳ ゴシック" panose="020B0609070205080204" pitchFamily="49" charset="-128"/>
              </a:rPr>
              <a:t>，</a:t>
            </a:r>
            <a:r>
              <a:rPr lang="ja-JP" altLang="en-US" sz="2600" dirty="0">
                <a:solidFill>
                  <a:srgbClr val="FF0000"/>
                </a:solidFill>
                <a:latin typeface="ＭＳ ゴシック" panose="020B0609070205080204" pitchFamily="49" charset="-128"/>
                <a:ea typeface="ＭＳ ゴシック" panose="020B0609070205080204" pitchFamily="49" charset="-128"/>
              </a:rPr>
              <a:t>文構造</a:t>
            </a:r>
            <a:r>
              <a:rPr lang="ja-JP" altLang="en-US" sz="2600" dirty="0">
                <a:latin typeface="ＭＳ ゴシック" panose="020B0609070205080204" pitchFamily="49" charset="-128"/>
                <a:ea typeface="ＭＳ ゴシック" panose="020B0609070205080204" pitchFamily="49" charset="-128"/>
              </a:rPr>
              <a:t>，</a:t>
            </a:r>
            <a:r>
              <a:rPr lang="ja-JP" altLang="en-US" sz="2600" dirty="0">
                <a:solidFill>
                  <a:srgbClr val="FF0000"/>
                </a:solidFill>
                <a:latin typeface="ＭＳ ゴシック" panose="020B0609070205080204" pitchFamily="49" charset="-128"/>
                <a:ea typeface="ＭＳ ゴシック" panose="020B0609070205080204" pitchFamily="49" charset="-128"/>
              </a:rPr>
              <a:t>言語の働き</a:t>
            </a:r>
            <a:r>
              <a:rPr lang="ja-JP" altLang="en-US" sz="2600" dirty="0">
                <a:latin typeface="ＭＳ ゴシック" panose="020B0609070205080204" pitchFamily="49" charset="-128"/>
                <a:ea typeface="ＭＳ ゴシック" panose="020B0609070205080204" pitchFamily="49" charset="-128"/>
              </a:rPr>
              <a:t>など</a:t>
            </a:r>
            <a:endParaRPr lang="en-US" altLang="ja-JP" sz="2600" dirty="0">
              <a:latin typeface="ＭＳ ゴシック" panose="020B0609070205080204" pitchFamily="49" charset="-128"/>
              <a:ea typeface="ＭＳ ゴシック" panose="020B0609070205080204" pitchFamily="49" charset="-128"/>
            </a:endParaRPr>
          </a:p>
          <a:p>
            <a:endParaRPr lang="en-US" altLang="ja-JP" sz="2600" dirty="0">
              <a:latin typeface="ＭＳ ゴシック" panose="020B0609070205080204" pitchFamily="49" charset="-128"/>
              <a:ea typeface="ＭＳ ゴシック" panose="020B0609070205080204" pitchFamily="49" charset="-128"/>
            </a:endParaRPr>
          </a:p>
          <a:p>
            <a:endParaRPr lang="en-US" altLang="ja-JP" sz="2600" dirty="0">
              <a:latin typeface="ＭＳ ゴシック" panose="020B0609070205080204" pitchFamily="49" charset="-128"/>
              <a:ea typeface="ＭＳ ゴシック" panose="020B0609070205080204" pitchFamily="49" charset="-128"/>
            </a:endParaRPr>
          </a:p>
          <a:p>
            <a:endParaRPr lang="en-US" altLang="ja-JP" sz="2600" dirty="0">
              <a:latin typeface="ＭＳ ゴシック" panose="020B0609070205080204" pitchFamily="49" charset="-128"/>
              <a:ea typeface="ＭＳ ゴシック" panose="020B0609070205080204" pitchFamily="49" charset="-128"/>
            </a:endParaRPr>
          </a:p>
        </p:txBody>
      </p:sp>
      <p:sp>
        <p:nvSpPr>
          <p:cNvPr id="54" name="正方形/長方形 53">
            <a:extLst>
              <a:ext uri="{FF2B5EF4-FFF2-40B4-BE49-F238E27FC236}">
                <a16:creationId xmlns:a16="http://schemas.microsoft.com/office/drawing/2014/main" id="{9644F10A-E3B9-4F20-8172-BBFD7609F407}"/>
              </a:ext>
            </a:extLst>
          </p:cNvPr>
          <p:cNvSpPr/>
          <p:nvPr/>
        </p:nvSpPr>
        <p:spPr>
          <a:xfrm>
            <a:off x="4617360" y="2602186"/>
            <a:ext cx="6750566" cy="584775"/>
          </a:xfrm>
          <a:prstGeom prst="rect">
            <a:avLst/>
          </a:prstGeom>
        </p:spPr>
        <p:txBody>
          <a:bodyPr wrap="none">
            <a:spAutoFit/>
          </a:bodyPr>
          <a:lstStyle/>
          <a:p>
            <a:r>
              <a:rPr lang="ja-JP" altLang="en-US" sz="3200" dirty="0">
                <a:latin typeface="ＭＳ ゴシック" panose="020B0609070205080204" pitchFamily="49" charset="-128"/>
                <a:ea typeface="ＭＳ ゴシック" panose="020B0609070205080204" pitchFamily="49" charset="-128"/>
              </a:rPr>
              <a:t>○文構造　</a:t>
            </a: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文法（文法は中学校）</a:t>
            </a:r>
            <a:endParaRPr lang="en-US" altLang="ja-JP" sz="3200" dirty="0">
              <a:latin typeface="ＭＳ ゴシック" panose="020B0609070205080204" pitchFamily="49" charset="-128"/>
              <a:ea typeface="ＭＳ ゴシック" panose="020B0609070205080204" pitchFamily="49" charset="-128"/>
            </a:endParaRPr>
          </a:p>
        </p:txBody>
      </p:sp>
      <p:sp>
        <p:nvSpPr>
          <p:cNvPr id="55" name="正方形/長方形 54">
            <a:extLst>
              <a:ext uri="{FF2B5EF4-FFF2-40B4-BE49-F238E27FC236}">
                <a16:creationId xmlns:a16="http://schemas.microsoft.com/office/drawing/2014/main" id="{90B9FA54-956D-4882-849A-764C8D11593C}"/>
              </a:ext>
            </a:extLst>
          </p:cNvPr>
          <p:cNvSpPr/>
          <p:nvPr/>
        </p:nvSpPr>
        <p:spPr>
          <a:xfrm>
            <a:off x="4617360" y="3113649"/>
            <a:ext cx="1415772" cy="584775"/>
          </a:xfrm>
          <a:prstGeom prst="rect">
            <a:avLst/>
          </a:prstGeom>
        </p:spPr>
        <p:txBody>
          <a:bodyPr wrap="none">
            <a:spAutoFit/>
          </a:bodyPr>
          <a:lstStyle/>
          <a:p>
            <a:r>
              <a:rPr lang="ja-JP" altLang="en-US" sz="3200" dirty="0">
                <a:latin typeface="ＭＳ ゴシック" panose="020B0609070205080204" pitchFamily="49" charset="-128"/>
                <a:ea typeface="ＭＳ ゴシック" panose="020B0609070205080204" pitchFamily="49" charset="-128"/>
              </a:rPr>
              <a:t>？音声</a:t>
            </a:r>
            <a:endParaRPr lang="en-US" altLang="ja-JP" sz="3200" dirty="0">
              <a:latin typeface="ＭＳ ゴシック" panose="020B0609070205080204" pitchFamily="49" charset="-128"/>
              <a:ea typeface="ＭＳ ゴシック" panose="020B0609070205080204" pitchFamily="49" charset="-128"/>
            </a:endParaRPr>
          </a:p>
        </p:txBody>
      </p:sp>
      <p:sp>
        <p:nvSpPr>
          <p:cNvPr id="56" name="テキスト ボックス 55">
            <a:extLst>
              <a:ext uri="{FF2B5EF4-FFF2-40B4-BE49-F238E27FC236}">
                <a16:creationId xmlns:a16="http://schemas.microsoft.com/office/drawing/2014/main" id="{880707E4-76F2-47BD-AFA7-44B6DF5A17F6}"/>
              </a:ext>
            </a:extLst>
          </p:cNvPr>
          <p:cNvSpPr txBox="1"/>
          <p:nvPr/>
        </p:nvSpPr>
        <p:spPr>
          <a:xfrm>
            <a:off x="4914621" y="3638043"/>
            <a:ext cx="6750566" cy="3046988"/>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小学校学習指導要領「２内容</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第５学年及び第６学年</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」の［知識及び技能］における「英語の特徴やきまりに関する事項」に記されている「音声」の特徴を捉えて</a:t>
            </a:r>
            <a:r>
              <a:rPr lang="ja-JP" altLang="en-US" sz="2400" dirty="0">
                <a:latin typeface="ＭＳ ゴシック" panose="020B0609070205080204" pitchFamily="49" charset="-128"/>
                <a:ea typeface="ＭＳ ゴシック" panose="020B0609070205080204" pitchFamily="49" charset="-128"/>
              </a:rPr>
              <a:t>話す</a:t>
            </a:r>
            <a:r>
              <a:rPr kumimoji="1" lang="ja-JP" altLang="en-US" sz="2400" dirty="0">
                <a:latin typeface="ＭＳ ゴシック" panose="020B0609070205080204" pitchFamily="49" charset="-128"/>
                <a:ea typeface="ＭＳ ゴシック" panose="020B0609070205080204" pitchFamily="49" charset="-128"/>
              </a:rPr>
              <a:t>ことについては，それ自体を</a:t>
            </a:r>
            <a:r>
              <a:rPr kumimoji="1" lang="ja-JP" altLang="en-US" sz="2400" b="1" dirty="0">
                <a:solidFill>
                  <a:srgbClr val="FF0000"/>
                </a:solidFill>
                <a:latin typeface="ＭＳ ゴシック" panose="020B0609070205080204" pitchFamily="49" charset="-128"/>
                <a:ea typeface="ＭＳ ゴシック" panose="020B0609070205080204" pitchFamily="49" charset="-128"/>
              </a:rPr>
              <a:t>観点別評価の規準とはしない</a:t>
            </a:r>
            <a:r>
              <a:rPr kumimoji="1" lang="ja-JP" altLang="en-US" sz="2400" dirty="0">
                <a:latin typeface="ＭＳ ゴシック" panose="020B0609070205080204" pitchFamily="49" charset="-128"/>
                <a:ea typeface="ＭＳ ゴシック" panose="020B0609070205080204" pitchFamily="49" charset="-128"/>
              </a:rPr>
              <a:t>が，ネイティブ・スピーカーや英語が堪能な地域人材を活用したり，デジタル教材等を活用したりして</a:t>
            </a:r>
            <a:r>
              <a:rPr kumimoji="1" lang="ja-JP" altLang="en-US" sz="2400" b="1" dirty="0">
                <a:solidFill>
                  <a:srgbClr val="FF0000"/>
                </a:solidFill>
                <a:latin typeface="ＭＳ ゴシック" panose="020B0609070205080204" pitchFamily="49" charset="-128"/>
                <a:ea typeface="ＭＳ ゴシック" panose="020B0609070205080204" pitchFamily="49" charset="-128"/>
              </a:rPr>
              <a:t>適切に指導</a:t>
            </a:r>
            <a:r>
              <a:rPr kumimoji="1" lang="ja-JP" altLang="en-US" sz="2400" dirty="0">
                <a:latin typeface="ＭＳ ゴシック" panose="020B0609070205080204" pitchFamily="49" charset="-128"/>
                <a:ea typeface="ＭＳ ゴシック" panose="020B0609070205080204" pitchFamily="49" charset="-128"/>
              </a:rPr>
              <a:t>を行う。</a:t>
            </a:r>
          </a:p>
        </p:txBody>
      </p:sp>
      <p:sp>
        <p:nvSpPr>
          <p:cNvPr id="58" name="楕円 57">
            <a:extLst>
              <a:ext uri="{FF2B5EF4-FFF2-40B4-BE49-F238E27FC236}">
                <a16:creationId xmlns:a16="http://schemas.microsoft.com/office/drawing/2014/main" id="{541D4CE7-6BE7-4FA1-AEED-39162A09BD61}"/>
              </a:ext>
            </a:extLst>
          </p:cNvPr>
          <p:cNvSpPr/>
          <p:nvPr/>
        </p:nvSpPr>
        <p:spPr>
          <a:xfrm>
            <a:off x="7651728" y="2201287"/>
            <a:ext cx="1228725" cy="533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楕円 58">
            <a:extLst>
              <a:ext uri="{FF2B5EF4-FFF2-40B4-BE49-F238E27FC236}">
                <a16:creationId xmlns:a16="http://schemas.microsoft.com/office/drawing/2014/main" id="{4045FC6A-EEE6-4CC1-B0CC-E1BA59CBA333}"/>
              </a:ext>
            </a:extLst>
          </p:cNvPr>
          <p:cNvSpPr/>
          <p:nvPr/>
        </p:nvSpPr>
        <p:spPr>
          <a:xfrm>
            <a:off x="4518003" y="2219736"/>
            <a:ext cx="1076325" cy="533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1257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4" grpId="0"/>
      <p:bldP spid="55" grpId="0"/>
      <p:bldP spid="56" grpId="0"/>
      <p:bldP spid="58"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45E1EE6F-1D44-4F0A-9A84-C7ED94C5DAED}"/>
              </a:ext>
            </a:extLst>
          </p:cNvPr>
          <p:cNvSpPr/>
          <p:nvPr/>
        </p:nvSpPr>
        <p:spPr>
          <a:xfrm>
            <a:off x="4762499" y="2918327"/>
            <a:ext cx="7343777" cy="1760413"/>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3600" dirty="0">
                <a:latin typeface="ＭＳ ゴシック" panose="020B0609070205080204" pitchFamily="49" charset="-128"/>
                <a:ea typeface="ＭＳ ゴシック" panose="020B0609070205080204" pitchFamily="49" charset="-128"/>
              </a:rPr>
              <a:t>ポイント２</a:t>
            </a:r>
            <a:endParaRPr kumimoji="1" lang="en-US" altLang="ja-JP" sz="3600" dirty="0">
              <a:latin typeface="ＭＳ ゴシック" panose="020B0609070205080204" pitchFamily="49" charset="-128"/>
              <a:ea typeface="ＭＳ ゴシック" panose="020B0609070205080204" pitchFamily="49" charset="-128"/>
            </a:endParaRPr>
          </a:p>
          <a:p>
            <a:r>
              <a:rPr lang="en-US" altLang="ja-JP" sz="2800" dirty="0">
                <a:latin typeface="ＭＳ ゴシック" panose="020B0609070205080204" pitchFamily="49" charset="-128"/>
                <a:ea typeface="ＭＳ ゴシック" panose="020B0609070205080204" pitchFamily="49" charset="-128"/>
              </a:rPr>
              <a:t>Unit</a:t>
            </a:r>
            <a:r>
              <a:rPr lang="ja-JP" altLang="en-US" sz="2800" dirty="0">
                <a:latin typeface="ＭＳ ゴシック" panose="020B0609070205080204" pitchFamily="49" charset="-128"/>
                <a:ea typeface="ＭＳ ゴシック" panose="020B0609070205080204" pitchFamily="49" charset="-128"/>
              </a:rPr>
              <a:t>のターゲットとなる言語材料を理解し，使えることを目指している。</a:t>
            </a:r>
            <a:endParaRPr kumimoji="1" lang="ja-JP" altLang="en-US" sz="2800" dirty="0">
              <a:latin typeface="ＭＳ ゴシック" panose="020B0609070205080204" pitchFamily="49" charset="-128"/>
              <a:ea typeface="ＭＳ ゴシック" panose="020B0609070205080204" pitchFamily="49" charset="-128"/>
            </a:endParaRPr>
          </a:p>
        </p:txBody>
      </p:sp>
      <p:pic>
        <p:nvPicPr>
          <p:cNvPr id="5" name="図 4" descr="パソコンの画面&#10;&#10;自動的に生成された説明">
            <a:extLst>
              <a:ext uri="{FF2B5EF4-FFF2-40B4-BE49-F238E27FC236}">
                <a16:creationId xmlns:a16="http://schemas.microsoft.com/office/drawing/2014/main" id="{3EB7E8C4-E1C3-499F-87D8-10D0185B70EE}"/>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4" name="直線コネクタ 3">
            <a:extLst>
              <a:ext uri="{FF2B5EF4-FFF2-40B4-BE49-F238E27FC236}">
                <a16:creationId xmlns:a16="http://schemas.microsoft.com/office/drawing/2014/main" id="{D280CD3F-F438-439B-8440-5302F180B28D}"/>
              </a:ext>
            </a:extLst>
          </p:cNvPr>
          <p:cNvCxnSpPr/>
          <p:nvPr/>
        </p:nvCxnSpPr>
        <p:spPr>
          <a:xfrm>
            <a:off x="1073859" y="207855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270F5F8-CEF9-46F9-B7CF-13D92547DAFE}"/>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BB5A71D-66CA-430A-900A-46D7907D0796}"/>
              </a:ext>
            </a:extLst>
          </p:cNvPr>
          <p:cNvCxnSpPr>
            <a:cxnSpLocks/>
          </p:cNvCxnSpPr>
          <p:nvPr/>
        </p:nvCxnSpPr>
        <p:spPr>
          <a:xfrm>
            <a:off x="585787" y="173916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4468790-FBC7-4F67-AA7A-06154CF30621}"/>
              </a:ext>
            </a:extLst>
          </p:cNvPr>
          <p:cNvCxnSpPr>
            <a:cxnSpLocks/>
          </p:cNvCxnSpPr>
          <p:nvPr/>
        </p:nvCxnSpPr>
        <p:spPr>
          <a:xfrm>
            <a:off x="661986" y="2065654"/>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CFF40BA-CC19-4053-9781-306E149097A1}"/>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7DECFA4-F9A3-4D4A-925F-B65DCD7C96C1}"/>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FE8D5F9-056E-40C4-830E-18A859C94641}"/>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2E60277-CD89-4B13-9E24-FAF0F653C570}"/>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cxnSp>
        <p:nvCxnSpPr>
          <p:cNvPr id="31" name="直線コネクタ 30">
            <a:extLst>
              <a:ext uri="{FF2B5EF4-FFF2-40B4-BE49-F238E27FC236}">
                <a16:creationId xmlns:a16="http://schemas.microsoft.com/office/drawing/2014/main" id="{6A12090F-6982-4F43-B8EB-A006EE9890F5}"/>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85430ED-7823-4FE9-804E-99B1F872E700}"/>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C09B980-1E57-4C01-AC24-9DDA5920E1C9}"/>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44589F3-8989-4581-9E20-85072CED3889}"/>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B69B74F-8BFD-4D4E-B3C1-B686A3DB2949}"/>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C2F2C4B-7CB8-4D2F-BCDD-56A2444A3FD8}"/>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0C615DA6-DE69-4B76-BEEE-68AB432ED1AB}"/>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44" name="グループ化 43">
            <a:extLst>
              <a:ext uri="{FF2B5EF4-FFF2-40B4-BE49-F238E27FC236}">
                <a16:creationId xmlns:a16="http://schemas.microsoft.com/office/drawing/2014/main" id="{27184A9B-5FCB-458D-AA27-6600B8B55998}"/>
              </a:ext>
            </a:extLst>
          </p:cNvPr>
          <p:cNvGrpSpPr/>
          <p:nvPr/>
        </p:nvGrpSpPr>
        <p:grpSpPr>
          <a:xfrm>
            <a:off x="93684" y="-23786"/>
            <a:ext cx="3650021" cy="968545"/>
            <a:chOff x="121879" y="1979873"/>
            <a:chExt cx="5873883" cy="1577343"/>
          </a:xfrm>
        </p:grpSpPr>
        <p:grpSp>
          <p:nvGrpSpPr>
            <p:cNvPr id="45" name="グループ化 44">
              <a:extLst>
                <a:ext uri="{FF2B5EF4-FFF2-40B4-BE49-F238E27FC236}">
                  <a16:creationId xmlns:a16="http://schemas.microsoft.com/office/drawing/2014/main" id="{6DD8D403-28AF-45AC-BC50-ABCBC23B6037}"/>
                </a:ext>
              </a:extLst>
            </p:cNvPr>
            <p:cNvGrpSpPr/>
            <p:nvPr/>
          </p:nvGrpSpPr>
          <p:grpSpPr>
            <a:xfrm>
              <a:off x="121879" y="1979873"/>
              <a:ext cx="5747145" cy="1479067"/>
              <a:chOff x="302418" y="1330808"/>
              <a:chExt cx="5526884" cy="1479067"/>
            </a:xfrm>
          </p:grpSpPr>
          <p:sp>
            <p:nvSpPr>
              <p:cNvPr id="49" name="四角形: 角を丸くする 48">
                <a:extLst>
                  <a:ext uri="{FF2B5EF4-FFF2-40B4-BE49-F238E27FC236}">
                    <a16:creationId xmlns:a16="http://schemas.microsoft.com/office/drawing/2014/main" id="{CF732900-2692-4D93-8B47-29A8F5B01FAD}"/>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0" name="四角形: 角を丸くする 49">
                <a:extLst>
                  <a:ext uri="{FF2B5EF4-FFF2-40B4-BE49-F238E27FC236}">
                    <a16:creationId xmlns:a16="http://schemas.microsoft.com/office/drawing/2014/main" id="{A950BB62-76F7-455F-BF62-75E093CD479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1" name="四角形: 角を丸くする 50">
                <a:extLst>
                  <a:ext uri="{FF2B5EF4-FFF2-40B4-BE49-F238E27FC236}">
                    <a16:creationId xmlns:a16="http://schemas.microsoft.com/office/drawing/2014/main" id="{82946414-CAEF-47B3-9225-E8F946FE5B9F}"/>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2" name="四角形: 角を丸くする 51">
                <a:extLst>
                  <a:ext uri="{FF2B5EF4-FFF2-40B4-BE49-F238E27FC236}">
                    <a16:creationId xmlns:a16="http://schemas.microsoft.com/office/drawing/2014/main" id="{A66BF6F7-02C5-4855-A2A1-EC433124EB8A}"/>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3" name="正方形/長方形 52">
                <a:extLst>
                  <a:ext uri="{FF2B5EF4-FFF2-40B4-BE49-F238E27FC236}">
                    <a16:creationId xmlns:a16="http://schemas.microsoft.com/office/drawing/2014/main" id="{7B5E6A6C-6EFD-4086-9386-9740C90EFE0C}"/>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6" name="テキスト ボックス 45">
              <a:extLst>
                <a:ext uri="{FF2B5EF4-FFF2-40B4-BE49-F238E27FC236}">
                  <a16:creationId xmlns:a16="http://schemas.microsoft.com/office/drawing/2014/main" id="{00C9724C-56D6-432A-BE25-64D57296990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47" name="テキスト ボックス 46">
              <a:extLst>
                <a:ext uri="{FF2B5EF4-FFF2-40B4-BE49-F238E27FC236}">
                  <a16:creationId xmlns:a16="http://schemas.microsoft.com/office/drawing/2014/main" id="{4BCD672B-6BC9-4103-8DAF-4706E1ED8C61}"/>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cxnSp>
        <p:nvCxnSpPr>
          <p:cNvPr id="38" name="直線コネクタ 37">
            <a:extLst>
              <a:ext uri="{FF2B5EF4-FFF2-40B4-BE49-F238E27FC236}">
                <a16:creationId xmlns:a16="http://schemas.microsoft.com/office/drawing/2014/main" id="{8A35F8C9-978C-49DF-B4C3-268DB7277F6F}"/>
              </a:ext>
            </a:extLst>
          </p:cNvPr>
          <p:cNvCxnSpPr>
            <a:cxnSpLocks/>
          </p:cNvCxnSpPr>
          <p:nvPr/>
        </p:nvCxnSpPr>
        <p:spPr>
          <a:xfrm>
            <a:off x="585787" y="1831712"/>
            <a:ext cx="34766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E9B963E-298A-41C4-A214-246D4FB76676}"/>
              </a:ext>
            </a:extLst>
          </p:cNvPr>
          <p:cNvCxnSpPr>
            <a:cxnSpLocks/>
          </p:cNvCxnSpPr>
          <p:nvPr/>
        </p:nvCxnSpPr>
        <p:spPr>
          <a:xfrm>
            <a:off x="661986" y="2146382"/>
            <a:ext cx="27146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2E3414B8-A12F-4A15-9229-9C1CC1158E4D}"/>
              </a:ext>
            </a:extLst>
          </p:cNvPr>
          <p:cNvSpPr/>
          <p:nvPr/>
        </p:nvSpPr>
        <p:spPr>
          <a:xfrm>
            <a:off x="4762499" y="1434022"/>
            <a:ext cx="7343777" cy="1299654"/>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3600" dirty="0">
                <a:latin typeface="ＭＳ ゴシック" panose="020B0609070205080204" pitchFamily="49" charset="-128"/>
                <a:ea typeface="ＭＳ ゴシック" panose="020B0609070205080204" pitchFamily="49" charset="-128"/>
              </a:rPr>
              <a:t>ポイント１</a:t>
            </a:r>
            <a:endParaRPr kumimoji="1" lang="en-US" altLang="ja-JP" sz="3600" dirty="0">
              <a:latin typeface="ＭＳ ゴシック" panose="020B0609070205080204" pitchFamily="49" charset="-128"/>
              <a:ea typeface="ＭＳ ゴシック" panose="020B0609070205080204" pitchFamily="49" charset="-128"/>
            </a:endParaRPr>
          </a:p>
          <a:p>
            <a:r>
              <a:rPr kumimoji="1" lang="ja-JP" altLang="en-US" sz="2800" dirty="0">
                <a:latin typeface="ＭＳ ゴシック" panose="020B0609070205080204" pitchFamily="49" charset="-128"/>
                <a:ea typeface="ＭＳ ゴシック" panose="020B0609070205080204" pitchFamily="49" charset="-128"/>
              </a:rPr>
              <a:t>理解だけでなく，使えるまで目指している。</a:t>
            </a:r>
          </a:p>
        </p:txBody>
      </p:sp>
      <p:sp>
        <p:nvSpPr>
          <p:cNvPr id="6" name="四角形: 角を丸くする 5">
            <a:extLst>
              <a:ext uri="{FF2B5EF4-FFF2-40B4-BE49-F238E27FC236}">
                <a16:creationId xmlns:a16="http://schemas.microsoft.com/office/drawing/2014/main" id="{64752951-6018-4801-8DB9-C22116BFE966}"/>
              </a:ext>
            </a:extLst>
          </p:cNvPr>
          <p:cNvSpPr/>
          <p:nvPr/>
        </p:nvSpPr>
        <p:spPr>
          <a:xfrm>
            <a:off x="4762499" y="4752975"/>
            <a:ext cx="7343777" cy="2062473"/>
          </a:xfrm>
          <a:prstGeom prst="round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3600" dirty="0">
                <a:latin typeface="ＭＳ ゴシック" panose="020B0609070205080204" pitchFamily="49" charset="-128"/>
                <a:ea typeface="ＭＳ ゴシック" panose="020B0609070205080204" pitchFamily="49" charset="-128"/>
              </a:rPr>
              <a:t>ポイント３</a:t>
            </a:r>
            <a:endParaRPr kumimoji="1" lang="en-US" altLang="ja-JP" sz="3600" dirty="0">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0E490486-2C7A-4C3F-AA88-6F4D48CBD9F6}"/>
              </a:ext>
            </a:extLst>
          </p:cNvPr>
          <p:cNvSpPr/>
          <p:nvPr/>
        </p:nvSpPr>
        <p:spPr>
          <a:xfrm>
            <a:off x="4825881" y="5329550"/>
            <a:ext cx="7366119" cy="1384995"/>
          </a:xfrm>
          <a:prstGeom prst="rect">
            <a:avLst/>
          </a:prstGeom>
        </p:spPr>
        <p:txBody>
          <a:bodyPr wrap="none">
            <a:spAutoFit/>
          </a:bodyPr>
          <a:lstStyle/>
          <a:p>
            <a:r>
              <a:rPr kumimoji="1" lang="ja-JP" altLang="en-US" sz="2800" dirty="0">
                <a:latin typeface="ＭＳ ゴシック" panose="020B0609070205080204" pitchFamily="49" charset="-128"/>
                <a:ea typeface="ＭＳ ゴシック" panose="020B0609070205080204" pitchFamily="49" charset="-128"/>
              </a:rPr>
              <a:t>特徴やきまり⇒音声や文字，表現，文構造，</a:t>
            </a:r>
            <a:endParaRPr kumimoji="1" lang="en-US" altLang="ja-JP" sz="2800" dirty="0">
              <a:latin typeface="ＭＳ ゴシック" panose="020B0609070205080204" pitchFamily="49" charset="-128"/>
              <a:ea typeface="ＭＳ ゴシック" panose="020B0609070205080204" pitchFamily="49" charset="-128"/>
            </a:endParaRPr>
          </a:p>
          <a:p>
            <a:r>
              <a:rPr kumimoji="1" lang="ja-JP" altLang="en-US" sz="2800" dirty="0">
                <a:latin typeface="ＭＳ ゴシック" panose="020B0609070205080204" pitchFamily="49" charset="-128"/>
                <a:ea typeface="ＭＳ ゴシック" panose="020B0609070205080204" pitchFamily="49" charset="-128"/>
              </a:rPr>
              <a:t>　　　　　　　言語の働きなど</a:t>
            </a:r>
            <a:endParaRPr kumimoji="1" lang="en-US" altLang="ja-JP" sz="2800" dirty="0">
              <a:latin typeface="ＭＳ ゴシック" panose="020B0609070205080204" pitchFamily="49" charset="-128"/>
              <a:ea typeface="ＭＳ ゴシック" panose="020B0609070205080204" pitchFamily="49" charset="-128"/>
            </a:endParaRPr>
          </a:p>
          <a:p>
            <a:r>
              <a:rPr kumimoji="1" lang="en-US" altLang="ja-JP" sz="2800" dirty="0">
                <a:latin typeface="ＭＳ ゴシック" panose="020B0609070205080204" pitchFamily="49" charset="-128"/>
                <a:ea typeface="ＭＳ ゴシック" panose="020B0609070205080204" pitchFamily="49" charset="-128"/>
              </a:rPr>
              <a:t>※</a:t>
            </a:r>
            <a:r>
              <a:rPr kumimoji="1" lang="ja-JP" altLang="en-US" sz="2800" b="1" dirty="0">
                <a:solidFill>
                  <a:srgbClr val="FF0000"/>
                </a:solidFill>
                <a:latin typeface="ＭＳ ゴシック" panose="020B0609070205080204" pitchFamily="49" charset="-128"/>
                <a:ea typeface="ＭＳ ゴシック" panose="020B0609070205080204" pitchFamily="49" charset="-128"/>
              </a:rPr>
              <a:t>評価では</a:t>
            </a:r>
            <a:r>
              <a:rPr kumimoji="1" lang="ja-JP" altLang="en-US" sz="2800" dirty="0">
                <a:latin typeface="ＭＳ ゴシック" panose="020B0609070205080204" pitchFamily="49" charset="-128"/>
                <a:ea typeface="ＭＳ ゴシック" panose="020B0609070205080204" pitchFamily="49" charset="-128"/>
              </a:rPr>
              <a:t>、正確性を求めてはいない。</a:t>
            </a:r>
          </a:p>
        </p:txBody>
      </p:sp>
    </p:spTree>
    <p:extLst>
      <p:ext uri="{BB962C8B-B14F-4D97-AF65-F5344CB8AC3E}">
        <p14:creationId xmlns:p14="http://schemas.microsoft.com/office/powerpoint/2010/main" val="9708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FCAF7D47-AAF8-487F-9B1A-2A1E4CB4CDBE}"/>
              </a:ext>
            </a:extLst>
          </p:cNvPr>
          <p:cNvGrpSpPr/>
          <p:nvPr/>
        </p:nvGrpSpPr>
        <p:grpSpPr>
          <a:xfrm>
            <a:off x="6269098" y="2167539"/>
            <a:ext cx="5657850" cy="1286688"/>
            <a:chOff x="6372225" y="1520585"/>
            <a:chExt cx="5657850" cy="1390650"/>
          </a:xfrm>
        </p:grpSpPr>
        <p:sp>
          <p:nvSpPr>
            <p:cNvPr id="4" name="四角形: 角を丸くする 3">
              <a:extLst>
                <a:ext uri="{FF2B5EF4-FFF2-40B4-BE49-F238E27FC236}">
                  <a16:creationId xmlns:a16="http://schemas.microsoft.com/office/drawing/2014/main" id="{477EFF87-F10C-490E-986E-5EC1FFBC5824}"/>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フローチャート: 結合子 5">
              <a:extLst>
                <a:ext uri="{FF2B5EF4-FFF2-40B4-BE49-F238E27FC236}">
                  <a16:creationId xmlns:a16="http://schemas.microsoft.com/office/drawing/2014/main" id="{6F285DC9-0A14-4500-87C2-5A774499FE8C}"/>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NHHandwriting Medium" panose="020F0500000000000000" pitchFamily="34" charset="0"/>
                </a:rPr>
                <a:t>Unit</a:t>
              </a:r>
            </a:p>
            <a:p>
              <a:pPr algn="ctr"/>
              <a:r>
                <a:rPr lang="en-US" altLang="ja-JP" sz="3600" b="1" dirty="0">
                  <a:latin typeface="NHHandwriting Medium" panose="020F0500000000000000" pitchFamily="34" charset="0"/>
                </a:rPr>
                <a:t>4</a:t>
              </a:r>
              <a:endParaRPr kumimoji="1" lang="ja-JP" altLang="en-US" sz="3600" b="1" dirty="0">
                <a:latin typeface="NHHandwriting Medium" panose="020F0500000000000000" pitchFamily="34" charset="0"/>
              </a:endParaRPr>
            </a:p>
          </p:txBody>
        </p:sp>
      </p:grpSp>
      <p:grpSp>
        <p:nvGrpSpPr>
          <p:cNvPr id="18" name="グループ化 17">
            <a:extLst>
              <a:ext uri="{FF2B5EF4-FFF2-40B4-BE49-F238E27FC236}">
                <a16:creationId xmlns:a16="http://schemas.microsoft.com/office/drawing/2014/main" id="{1F60DFF6-F81D-4B26-817B-B2F1515134FF}"/>
              </a:ext>
            </a:extLst>
          </p:cNvPr>
          <p:cNvGrpSpPr/>
          <p:nvPr/>
        </p:nvGrpSpPr>
        <p:grpSpPr>
          <a:xfrm>
            <a:off x="121879" y="3545299"/>
            <a:ext cx="5747145" cy="1479067"/>
            <a:chOff x="302418" y="1330808"/>
            <a:chExt cx="5526884" cy="1479067"/>
          </a:xfrm>
        </p:grpSpPr>
        <p:sp>
          <p:nvSpPr>
            <p:cNvPr id="19" name="四角形: 角を丸くする 18">
              <a:extLst>
                <a:ext uri="{FF2B5EF4-FFF2-40B4-BE49-F238E27FC236}">
                  <a16:creationId xmlns:a16="http://schemas.microsoft.com/office/drawing/2014/main" id="{41CD82C2-BF1E-428A-A2EE-E02F93AB04C0}"/>
                </a:ext>
              </a:extLst>
            </p:cNvPr>
            <p:cNvSpPr/>
            <p:nvPr/>
          </p:nvSpPr>
          <p:spPr>
            <a:xfrm>
              <a:off x="609603" y="1562101"/>
              <a:ext cx="5210174" cy="1247774"/>
            </a:xfrm>
            <a:prstGeom prst="round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C69B5B3F-7184-4BD8-9800-CB6F4BE0FC7A}"/>
                </a:ext>
              </a:extLst>
            </p:cNvPr>
            <p:cNvSpPr/>
            <p:nvPr/>
          </p:nvSpPr>
          <p:spPr>
            <a:xfrm>
              <a:off x="1152525" y="1549973"/>
              <a:ext cx="4676777" cy="742950"/>
            </a:xfrm>
            <a:prstGeom prst="roundRect">
              <a:avLst>
                <a:gd name="adj" fmla="val 23078"/>
              </a:avLst>
            </a:prstGeom>
            <a:solidFill>
              <a:schemeClr val="accent4">
                <a:lumMod val="20000"/>
                <a:lumOff val="80000"/>
              </a:schemeClr>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008CE146-7C2D-42BE-B6B0-4F79D575DDBD}"/>
                </a:ext>
              </a:extLst>
            </p:cNvPr>
            <p:cNvSpPr/>
            <p:nvPr/>
          </p:nvSpPr>
          <p:spPr>
            <a:xfrm>
              <a:off x="302418" y="1523187"/>
              <a:ext cx="1609726" cy="629463"/>
            </a:xfrm>
            <a:prstGeom prst="roundRect">
              <a:avLst/>
            </a:prstGeom>
            <a:solidFill>
              <a:srgbClr val="FF9933"/>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D2118934-C6D6-42E5-B3DC-02475962170E}"/>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NHHandwriting Medium" panose="020F0500000000000000" pitchFamily="34" charset="0"/>
                </a:rPr>
                <a:t>Unit</a:t>
              </a:r>
              <a:endParaRPr kumimoji="1" lang="ja-JP" altLang="en-US" dirty="0">
                <a:solidFill>
                  <a:schemeClr val="tx1"/>
                </a:solidFill>
                <a:latin typeface="NHHandwriting Medium" panose="020F0500000000000000" pitchFamily="34" charset="0"/>
              </a:endParaRPr>
            </a:p>
          </p:txBody>
        </p:sp>
        <p:sp>
          <p:nvSpPr>
            <p:cNvPr id="23" name="正方形/長方形 22">
              <a:extLst>
                <a:ext uri="{FF2B5EF4-FFF2-40B4-BE49-F238E27FC236}">
                  <a16:creationId xmlns:a16="http://schemas.microsoft.com/office/drawing/2014/main" id="{7D198F77-39D1-4B3F-BE14-BD71CB6F9BD5}"/>
                </a:ext>
              </a:extLst>
            </p:cNvPr>
            <p:cNvSpPr/>
            <p:nvPr/>
          </p:nvSpPr>
          <p:spPr>
            <a:xfrm>
              <a:off x="984819" y="1330808"/>
              <a:ext cx="687847" cy="1200329"/>
            </a:xfrm>
            <a:prstGeom prst="rect">
              <a:avLst/>
            </a:prstGeom>
            <a:noFill/>
          </p:spPr>
          <p:txBody>
            <a:bodyPr wrap="none" lIns="91440" tIns="45720" rIns="91440" bIns="45720">
              <a:spAutoFit/>
            </a:bodyPr>
            <a:lstStyle/>
            <a:p>
              <a:pPr algn="ctr"/>
              <a:r>
                <a:rPr lang="en-US" altLang="ja-JP" sz="7200" b="1"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2</a:t>
              </a:r>
              <a:endParaRPr lang="ja-JP" altLang="en-US" sz="7200" b="1" cap="none" spc="0"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grpSp>
        <p:nvGrpSpPr>
          <p:cNvPr id="24" name="グループ化 23">
            <a:extLst>
              <a:ext uri="{FF2B5EF4-FFF2-40B4-BE49-F238E27FC236}">
                <a16:creationId xmlns:a16="http://schemas.microsoft.com/office/drawing/2014/main" id="{C06B94EA-FC75-4616-AE76-3204368FCA9F}"/>
              </a:ext>
            </a:extLst>
          </p:cNvPr>
          <p:cNvGrpSpPr/>
          <p:nvPr/>
        </p:nvGrpSpPr>
        <p:grpSpPr>
          <a:xfrm>
            <a:off x="131784" y="5083939"/>
            <a:ext cx="5747145" cy="1479067"/>
            <a:chOff x="302418" y="1330808"/>
            <a:chExt cx="5526884" cy="1479067"/>
          </a:xfrm>
        </p:grpSpPr>
        <p:sp>
          <p:nvSpPr>
            <p:cNvPr id="25" name="四角形: 角を丸くする 24">
              <a:extLst>
                <a:ext uri="{FF2B5EF4-FFF2-40B4-BE49-F238E27FC236}">
                  <a16:creationId xmlns:a16="http://schemas.microsoft.com/office/drawing/2014/main" id="{A9B5B5B0-0F77-4778-A580-04A51CFFAAB6}"/>
                </a:ext>
              </a:extLst>
            </p:cNvPr>
            <p:cNvSpPr/>
            <p:nvPr/>
          </p:nvSpPr>
          <p:spPr>
            <a:xfrm>
              <a:off x="609603" y="1562101"/>
              <a:ext cx="5210174" cy="1247774"/>
            </a:xfrm>
            <a:prstGeom prst="roundRect">
              <a:avLst/>
            </a:prstGeom>
            <a:solidFill>
              <a:srgbClr val="FF99FF"/>
            </a:solid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1A2163BC-C777-4236-92FD-EEB23E250A60}"/>
                </a:ext>
              </a:extLst>
            </p:cNvPr>
            <p:cNvSpPr/>
            <p:nvPr/>
          </p:nvSpPr>
          <p:spPr>
            <a:xfrm>
              <a:off x="1152525" y="1549973"/>
              <a:ext cx="4676777" cy="742950"/>
            </a:xfrm>
            <a:prstGeom prst="roundRect">
              <a:avLst>
                <a:gd name="adj" fmla="val 23078"/>
              </a:avLst>
            </a:prstGeom>
            <a:solidFill>
              <a:srgbClr val="FFCCFF"/>
            </a:solid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F2443271-A545-45E2-A1A3-697A7E720C83}"/>
                </a:ext>
              </a:extLst>
            </p:cNvPr>
            <p:cNvSpPr/>
            <p:nvPr/>
          </p:nvSpPr>
          <p:spPr>
            <a:xfrm>
              <a:off x="302418" y="1523187"/>
              <a:ext cx="1609726" cy="629463"/>
            </a:xfrm>
            <a:prstGeom prst="roundRect">
              <a:avLst/>
            </a:prstGeom>
            <a:solidFill>
              <a:srgbClr val="FF00FF"/>
            </a:solidFill>
            <a:ln w="38100">
              <a:solidFill>
                <a:srgbClr val="FFC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359F83FA-4CEA-4218-9180-C9383D4DB600}"/>
                </a:ext>
              </a:extLst>
            </p:cNvPr>
            <p:cNvSpPr/>
            <p:nvPr/>
          </p:nvSpPr>
          <p:spPr>
            <a:xfrm>
              <a:off x="371476" y="1704975"/>
              <a:ext cx="942975" cy="322096"/>
            </a:xfrm>
            <a:prstGeom prst="roundRect">
              <a:avLst/>
            </a:prstGeom>
            <a:solidFill>
              <a:schemeClr val="bg1"/>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NHHandwriting Medium" panose="020F0500000000000000" pitchFamily="34" charset="0"/>
                </a:rPr>
                <a:t>Unit</a:t>
              </a:r>
              <a:endParaRPr kumimoji="1" lang="ja-JP" altLang="en-US" dirty="0">
                <a:solidFill>
                  <a:schemeClr val="tx1"/>
                </a:solidFill>
                <a:latin typeface="NHHandwriting Medium" panose="020F0500000000000000" pitchFamily="34" charset="0"/>
              </a:endParaRPr>
            </a:p>
          </p:txBody>
        </p:sp>
        <p:sp>
          <p:nvSpPr>
            <p:cNvPr id="29" name="正方形/長方形 28">
              <a:extLst>
                <a:ext uri="{FF2B5EF4-FFF2-40B4-BE49-F238E27FC236}">
                  <a16:creationId xmlns:a16="http://schemas.microsoft.com/office/drawing/2014/main" id="{C074FA6C-11DF-4C40-89ED-43ACE751EFD7}"/>
                </a:ext>
              </a:extLst>
            </p:cNvPr>
            <p:cNvSpPr/>
            <p:nvPr/>
          </p:nvSpPr>
          <p:spPr>
            <a:xfrm>
              <a:off x="984819" y="1330808"/>
              <a:ext cx="687847" cy="1200329"/>
            </a:xfrm>
            <a:prstGeom prst="rect">
              <a:avLst/>
            </a:prstGeom>
            <a:noFill/>
            <a:ln>
              <a:solidFill>
                <a:srgbClr val="FFCCFF"/>
              </a:solidFill>
            </a:ln>
          </p:spPr>
          <p:txBody>
            <a:bodyPr wrap="none" lIns="91440" tIns="45720" rIns="91440" bIns="45720">
              <a:spAutoFit/>
            </a:bodyPr>
            <a:lstStyle/>
            <a:p>
              <a:pPr algn="ctr"/>
              <a:r>
                <a:rPr lang="en-US" altLang="ja-JP" sz="7200" b="1" cap="none" spc="0" dirty="0">
                  <a:ln w="10160">
                    <a:solidFill>
                      <a:sysClr val="windowText" lastClr="000000"/>
                    </a:solidFill>
                    <a:prstDash val="solid"/>
                  </a:ln>
                  <a:solidFill>
                    <a:srgbClr val="FF66CC"/>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3</a:t>
              </a:r>
              <a:endParaRPr lang="ja-JP" altLang="en-US" sz="7200" b="1" cap="none" spc="0" dirty="0">
                <a:ln w="10160">
                  <a:solidFill>
                    <a:sysClr val="windowText" lastClr="000000"/>
                  </a:solidFill>
                  <a:prstDash val="solid"/>
                </a:ln>
                <a:solidFill>
                  <a:srgbClr val="FF66CC"/>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NHHandwriting Medium" panose="020F0500000000000000" pitchFamily="34" charset="0"/>
                </a:rPr>
                <a:t>Unit</a:t>
              </a:r>
            </a:p>
            <a:p>
              <a:pPr algn="ctr"/>
              <a:r>
                <a:rPr kumimoji="1" lang="en-US" altLang="ja-JP" sz="3600" b="1" dirty="0">
                  <a:latin typeface="NHHandwriting Medium" panose="020F0500000000000000" pitchFamily="34" charset="0"/>
                </a:rPr>
                <a:t>5</a:t>
              </a:r>
              <a:endParaRPr kumimoji="1" lang="ja-JP" altLang="en-US" sz="3600" b="1" dirty="0">
                <a:latin typeface="NHHandwriting Medium" panose="020F0500000000000000" pitchFamily="34" charset="0"/>
              </a:endParaRPr>
            </a:p>
          </p:txBody>
        </p:sp>
      </p:grpSp>
      <p:grpSp>
        <p:nvGrpSpPr>
          <p:cNvPr id="33" name="グループ化 32">
            <a:extLst>
              <a:ext uri="{FF2B5EF4-FFF2-40B4-BE49-F238E27FC236}">
                <a16:creationId xmlns:a16="http://schemas.microsoft.com/office/drawing/2014/main" id="{1C44F536-3377-40AC-951B-6FA7992A829F}"/>
              </a:ext>
            </a:extLst>
          </p:cNvPr>
          <p:cNvGrpSpPr/>
          <p:nvPr/>
        </p:nvGrpSpPr>
        <p:grpSpPr>
          <a:xfrm>
            <a:off x="6320651" y="5276318"/>
            <a:ext cx="5657850" cy="1286688"/>
            <a:chOff x="6372225" y="1520585"/>
            <a:chExt cx="5657850" cy="1390650"/>
          </a:xfrm>
        </p:grpSpPr>
        <p:sp>
          <p:nvSpPr>
            <p:cNvPr id="34" name="四角形: 角を丸くする 33">
              <a:extLst>
                <a:ext uri="{FF2B5EF4-FFF2-40B4-BE49-F238E27FC236}">
                  <a16:creationId xmlns:a16="http://schemas.microsoft.com/office/drawing/2014/main" id="{5D6E1CD5-E253-4122-9A90-F759117D9743}"/>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5" name="フローチャート: 結合子 34">
              <a:extLst>
                <a:ext uri="{FF2B5EF4-FFF2-40B4-BE49-F238E27FC236}">
                  <a16:creationId xmlns:a16="http://schemas.microsoft.com/office/drawing/2014/main" id="{04E6577A-9E6C-4A6A-A539-6CEA4FB19EF0}"/>
                </a:ext>
              </a:extLst>
            </p:cNvPr>
            <p:cNvSpPr/>
            <p:nvPr/>
          </p:nvSpPr>
          <p:spPr>
            <a:xfrm>
              <a:off x="6462713" y="1704975"/>
              <a:ext cx="1016414" cy="1104900"/>
            </a:xfrm>
            <a:prstGeom prst="flowChartConnector">
              <a:avLst/>
            </a:prstGeom>
            <a:solidFill>
              <a:srgbClr val="FF9933"/>
            </a:solidFill>
            <a:ln>
              <a:solidFill>
                <a:srgbClr val="FF99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NHHandwriting Medium" panose="020F0500000000000000" pitchFamily="34" charset="0"/>
                </a:rPr>
                <a:t>Unit</a:t>
              </a:r>
            </a:p>
            <a:p>
              <a:pPr algn="ctr"/>
              <a:r>
                <a:rPr lang="en-US" altLang="ja-JP" sz="3600" b="1" dirty="0">
                  <a:latin typeface="NHHandwriting Medium" panose="020F0500000000000000" pitchFamily="34" charset="0"/>
                </a:rPr>
                <a:t>6</a:t>
              </a:r>
              <a:endParaRPr kumimoji="1" lang="ja-JP" altLang="en-US" sz="3600" b="1" dirty="0">
                <a:latin typeface="NHHandwriting Medium" panose="020F0500000000000000" pitchFamily="34" charset="0"/>
              </a:endParaRPr>
            </a:p>
          </p:txBody>
        </p:sp>
      </p:grpSp>
      <p:sp>
        <p:nvSpPr>
          <p:cNvPr id="36" name="テキスト ボックス 35">
            <a:extLst>
              <a:ext uri="{FF2B5EF4-FFF2-40B4-BE49-F238E27FC236}">
                <a16:creationId xmlns:a16="http://schemas.microsoft.com/office/drawing/2014/main" id="{EFC1AAE6-8F40-4F7D-BF17-250F29A52D9C}"/>
              </a:ext>
            </a:extLst>
          </p:cNvPr>
          <p:cNvSpPr txBox="1"/>
          <p:nvPr/>
        </p:nvSpPr>
        <p:spPr>
          <a:xfrm>
            <a:off x="4060926" y="210374"/>
            <a:ext cx="3366627" cy="923330"/>
          </a:xfrm>
          <a:prstGeom prst="rect">
            <a:avLst/>
          </a:prstGeom>
          <a:noFill/>
        </p:spPr>
        <p:txBody>
          <a:bodyPr wrap="none" rtlCol="0">
            <a:spAutoFit/>
          </a:bodyPr>
          <a:lstStyle/>
          <a:p>
            <a:r>
              <a:rPr kumimoji="1" lang="en-US" altLang="ja-JP" sz="5400" i="1" dirty="0">
                <a:effectLst>
                  <a:outerShdw blurRad="38100" dist="38100" dir="2700000" algn="tl">
                    <a:srgbClr val="000000">
                      <a:alpha val="43137"/>
                    </a:srgbClr>
                  </a:outerShdw>
                </a:effectLst>
                <a:latin typeface="NHHandwriting Medium" panose="020F0500000000000000" pitchFamily="34" charset="0"/>
              </a:rPr>
              <a:t>Contents</a:t>
            </a:r>
            <a:endParaRPr kumimoji="1" lang="ja-JP" altLang="en-US" sz="5400" i="1" dirty="0">
              <a:effectLst>
                <a:outerShdw blurRad="38100" dist="38100" dir="2700000" algn="tl">
                  <a:srgbClr val="000000">
                    <a:alpha val="43137"/>
                  </a:srgbClr>
                </a:outerShdw>
              </a:effectLst>
              <a:latin typeface="NHHandwriting Medium" panose="020F0500000000000000" pitchFamily="34" charset="0"/>
            </a:endParaRPr>
          </a:p>
        </p:txBody>
      </p:sp>
      <p:sp>
        <p:nvSpPr>
          <p:cNvPr id="38" name="テキスト ボックス 37">
            <a:extLst>
              <a:ext uri="{FF2B5EF4-FFF2-40B4-BE49-F238E27FC236}">
                <a16:creationId xmlns:a16="http://schemas.microsoft.com/office/drawing/2014/main" id="{D736E4D1-EC37-46CD-90BF-3AAA2F28FA62}"/>
              </a:ext>
            </a:extLst>
          </p:cNvPr>
          <p:cNvSpPr txBox="1"/>
          <p:nvPr/>
        </p:nvSpPr>
        <p:spPr>
          <a:xfrm>
            <a:off x="1236353" y="1299349"/>
            <a:ext cx="3847528" cy="923330"/>
          </a:xfrm>
          <a:prstGeom prst="rect">
            <a:avLst/>
          </a:prstGeom>
          <a:noFill/>
        </p:spPr>
        <p:txBody>
          <a:bodyPr wrap="none" rtlCol="0">
            <a:spAutoFit/>
          </a:bodyPr>
          <a:lstStyle/>
          <a:p>
            <a:r>
              <a:rPr kumimoji="1" lang="en-US" altLang="ja-JP" sz="5400" i="1" dirty="0">
                <a:effectLst>
                  <a:outerShdw blurRad="38100" dist="38100" dir="2700000" algn="tl">
                    <a:srgbClr val="000000">
                      <a:alpha val="43137"/>
                    </a:srgbClr>
                  </a:outerShdw>
                </a:effectLst>
                <a:latin typeface="Segoe Print" panose="02000600000000000000" pitchFamily="2" charset="0"/>
                <a:ea typeface="恋文ペン字" panose="02000609000000000000" pitchFamily="1" charset="-128"/>
              </a:rPr>
              <a:t>Evaluation</a:t>
            </a:r>
            <a:endParaRPr kumimoji="1" lang="ja-JP" altLang="en-US" sz="5400" i="1" dirty="0">
              <a:effectLst>
                <a:outerShdw blurRad="38100" dist="38100" dir="2700000" algn="tl">
                  <a:srgbClr val="000000">
                    <a:alpha val="43137"/>
                  </a:srgbClr>
                </a:outerShdw>
              </a:effectLst>
              <a:latin typeface="Segoe Print" panose="02000600000000000000" pitchFamily="2" charset="0"/>
              <a:ea typeface="恋文ペン字" panose="02000609000000000000" pitchFamily="1" charset="-128"/>
            </a:endParaRPr>
          </a:p>
        </p:txBody>
      </p:sp>
      <p:sp>
        <p:nvSpPr>
          <p:cNvPr id="40" name="テキスト ボックス 39">
            <a:extLst>
              <a:ext uri="{FF2B5EF4-FFF2-40B4-BE49-F238E27FC236}">
                <a16:creationId xmlns:a16="http://schemas.microsoft.com/office/drawing/2014/main" id="{FE254CDB-7837-49E1-83C0-FE5A6708CDB7}"/>
              </a:ext>
            </a:extLst>
          </p:cNvPr>
          <p:cNvSpPr txBox="1"/>
          <p:nvPr/>
        </p:nvSpPr>
        <p:spPr>
          <a:xfrm>
            <a:off x="6051622" y="1312795"/>
            <a:ext cx="5875326" cy="769441"/>
          </a:xfrm>
          <a:prstGeom prst="rect">
            <a:avLst/>
          </a:prstGeom>
          <a:noFill/>
        </p:spPr>
        <p:txBody>
          <a:bodyPr wrap="none" rtlCol="0">
            <a:spAutoFit/>
          </a:bodyPr>
          <a:lstStyle/>
          <a:p>
            <a:r>
              <a:rPr lang="en-US" altLang="ja-JP" sz="4400" i="1" dirty="0">
                <a:effectLst>
                  <a:outerShdw blurRad="38100" dist="38100" dir="2700000" algn="tl">
                    <a:srgbClr val="000000">
                      <a:alpha val="43137"/>
                    </a:srgbClr>
                  </a:outerShdw>
                </a:effectLst>
                <a:latin typeface="Segoe Print" panose="02000600000000000000" pitchFamily="2" charset="0"/>
                <a:ea typeface="恋文ペン字" panose="02000609000000000000" pitchFamily="1" charset="-128"/>
              </a:rPr>
              <a:t>D</a:t>
            </a:r>
            <a:r>
              <a:rPr kumimoji="1" lang="en-US" altLang="ja-JP" sz="4400" i="1" dirty="0">
                <a:effectLst>
                  <a:outerShdw blurRad="38100" dist="38100" dir="2700000" algn="tl">
                    <a:srgbClr val="000000">
                      <a:alpha val="43137"/>
                    </a:srgbClr>
                  </a:outerShdw>
                </a:effectLst>
                <a:latin typeface="Segoe Print" panose="02000600000000000000" pitchFamily="2" charset="0"/>
                <a:ea typeface="恋文ペン字" panose="02000609000000000000" pitchFamily="1" charset="-128"/>
              </a:rPr>
              <a:t>esigning classroom</a:t>
            </a:r>
            <a:endParaRPr kumimoji="1" lang="ja-JP" altLang="en-US" sz="4400" i="1" dirty="0">
              <a:effectLst>
                <a:outerShdw blurRad="38100" dist="38100" dir="2700000" algn="tl">
                  <a:srgbClr val="000000">
                    <a:alpha val="43137"/>
                  </a:srgbClr>
                </a:outerShdw>
              </a:effectLst>
              <a:latin typeface="Segoe Print" panose="02000600000000000000" pitchFamily="2" charset="0"/>
              <a:ea typeface="恋文ペン字" panose="02000609000000000000" pitchFamily="1" charset="-128"/>
            </a:endParaRPr>
          </a:p>
        </p:txBody>
      </p:sp>
      <p:pic>
        <p:nvPicPr>
          <p:cNvPr id="42" name="図 41" descr="パソコン画面のスクリーンショット&#10;&#10;自動的に生成された説明">
            <a:extLst>
              <a:ext uri="{FF2B5EF4-FFF2-40B4-BE49-F238E27FC236}">
                <a16:creationId xmlns:a16="http://schemas.microsoft.com/office/drawing/2014/main" id="{242E6F42-A5B1-4658-948C-08FD20F4569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a:off x="89742" y="131808"/>
            <a:ext cx="1454960" cy="1980871"/>
          </a:xfrm>
          <a:prstGeom prst="rect">
            <a:avLst/>
          </a:prstGeom>
        </p:spPr>
      </p:pic>
      <p:pic>
        <p:nvPicPr>
          <p:cNvPr id="44" name="図 43" descr="パソコン画面のスクリーンショット&#10;&#10;自動的に生成された説明">
            <a:extLst>
              <a:ext uri="{FF2B5EF4-FFF2-40B4-BE49-F238E27FC236}">
                <a16:creationId xmlns:a16="http://schemas.microsoft.com/office/drawing/2014/main" id="{26B72A96-411D-4497-9BB2-F8A664F731C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a:off x="10228167" y="274022"/>
            <a:ext cx="1454960" cy="1166225"/>
          </a:xfrm>
          <a:prstGeom prst="rect">
            <a:avLst/>
          </a:prstGeom>
        </p:spPr>
      </p:pic>
      <p:pic>
        <p:nvPicPr>
          <p:cNvPr id="2050" name="Picture 2" descr="色鉛筆ライン＿グリーン | 無料イラスト素材｜素材ラボ">
            <a:extLst>
              <a:ext uri="{FF2B5EF4-FFF2-40B4-BE49-F238E27FC236}">
                <a16:creationId xmlns:a16="http://schemas.microsoft.com/office/drawing/2014/main" id="{ED514176-8121-4C24-AE73-32769845A39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1029" b="15323"/>
          <a:stretch/>
        </p:blipFill>
        <p:spPr bwMode="auto">
          <a:xfrm>
            <a:off x="3722982" y="835931"/>
            <a:ext cx="4292083" cy="50751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D0115A56-0A53-4D8E-A870-5409FD7826B8}"/>
              </a:ext>
            </a:extLst>
          </p:cNvPr>
          <p:cNvGrpSpPr/>
          <p:nvPr/>
        </p:nvGrpSpPr>
        <p:grpSpPr>
          <a:xfrm>
            <a:off x="121879" y="1979873"/>
            <a:ext cx="5873883" cy="1549204"/>
            <a:chOff x="121879" y="1979873"/>
            <a:chExt cx="5873883" cy="1549204"/>
          </a:xfrm>
        </p:grpSpPr>
        <p:grpSp>
          <p:nvGrpSpPr>
            <p:cNvPr id="16" name="グループ化 15">
              <a:extLst>
                <a:ext uri="{FF2B5EF4-FFF2-40B4-BE49-F238E27FC236}">
                  <a16:creationId xmlns:a16="http://schemas.microsoft.com/office/drawing/2014/main" id="{1565C569-C2F9-4EEC-992E-915888FAAB0F}"/>
                </a:ext>
              </a:extLst>
            </p:cNvPr>
            <p:cNvGrpSpPr/>
            <p:nvPr/>
          </p:nvGrpSpPr>
          <p:grpSpPr>
            <a:xfrm>
              <a:off x="121879" y="1979873"/>
              <a:ext cx="5747145" cy="1479067"/>
              <a:chOff x="302418" y="1330808"/>
              <a:chExt cx="5526884" cy="1479067"/>
            </a:xfrm>
          </p:grpSpPr>
          <p:sp>
            <p:nvSpPr>
              <p:cNvPr id="15" name="四角形: 角を丸くする 14">
                <a:extLst>
                  <a:ext uri="{FF2B5EF4-FFF2-40B4-BE49-F238E27FC236}">
                    <a16:creationId xmlns:a16="http://schemas.microsoft.com/office/drawing/2014/main" id="{4A55F9CE-F867-427C-9858-F6E374803A9F}"/>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6E8912C2-182C-4A82-A9F4-9350D91033D8}"/>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四角形: 角を丸くする 10">
                <a:extLst>
                  <a:ext uri="{FF2B5EF4-FFF2-40B4-BE49-F238E27FC236}">
                    <a16:creationId xmlns:a16="http://schemas.microsoft.com/office/drawing/2014/main" id="{B3D462D4-ECE3-4069-B6C1-A502D2BAB9C8}"/>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四角形: 角を丸くする 11">
                <a:extLst>
                  <a:ext uri="{FF2B5EF4-FFF2-40B4-BE49-F238E27FC236}">
                    <a16:creationId xmlns:a16="http://schemas.microsoft.com/office/drawing/2014/main" id="{CE89097A-1BA0-4BB1-9582-C2AF2D33AF0D}"/>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NHHandwriting Medium" panose="020F0500000000000000" pitchFamily="34" charset="0"/>
                  </a:rPr>
                  <a:t>Unit</a:t>
                </a:r>
                <a:endParaRPr kumimoji="1" lang="ja-JP" altLang="en-US" dirty="0">
                  <a:solidFill>
                    <a:schemeClr val="tx1"/>
                  </a:solidFill>
                  <a:latin typeface="NHHandwriting Medium" panose="020F0500000000000000" pitchFamily="34" charset="0"/>
                </a:endParaRPr>
              </a:p>
            </p:txBody>
          </p:sp>
          <p:sp>
            <p:nvSpPr>
              <p:cNvPr id="13" name="正方形/長方形 12">
                <a:extLst>
                  <a:ext uri="{FF2B5EF4-FFF2-40B4-BE49-F238E27FC236}">
                    <a16:creationId xmlns:a16="http://schemas.microsoft.com/office/drawing/2014/main" id="{DF9A6AFE-3FD7-44BB-8981-76C08675C7FF}"/>
                  </a:ext>
                </a:extLst>
              </p:cNvPr>
              <p:cNvSpPr/>
              <p:nvPr/>
            </p:nvSpPr>
            <p:spPr>
              <a:xfrm>
                <a:off x="971112" y="1330808"/>
                <a:ext cx="715260" cy="1200329"/>
              </a:xfrm>
              <a:prstGeom prst="rect">
                <a:avLst/>
              </a:prstGeom>
              <a:noFill/>
            </p:spPr>
            <p:txBody>
              <a:bodyPr wrap="none" lIns="91440" tIns="45720" rIns="91440" bIns="45720">
                <a:spAutoFit/>
              </a:bodyPr>
              <a:lstStyle/>
              <a:p>
                <a:pPr algn="ctr"/>
                <a:r>
                  <a:rPr lang="en-US" altLang="ja-JP" sz="72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72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5" name="テキスト ボックス 44">
              <a:extLst>
                <a:ext uri="{FF2B5EF4-FFF2-40B4-BE49-F238E27FC236}">
                  <a16:creationId xmlns:a16="http://schemas.microsoft.com/office/drawing/2014/main" id="{EB7F1BFE-131C-4182-A5EC-B9668267C768}"/>
                </a:ext>
              </a:extLst>
            </p:cNvPr>
            <p:cNvSpPr txBox="1"/>
            <p:nvPr/>
          </p:nvSpPr>
          <p:spPr>
            <a:xfrm>
              <a:off x="1805662" y="2279783"/>
              <a:ext cx="4190100" cy="523220"/>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技能・領域と資質・能力</a:t>
              </a:r>
            </a:p>
          </p:txBody>
        </p:sp>
        <p:sp>
          <p:nvSpPr>
            <p:cNvPr id="46" name="テキスト ボックス 45">
              <a:extLst>
                <a:ext uri="{FF2B5EF4-FFF2-40B4-BE49-F238E27FC236}">
                  <a16:creationId xmlns:a16="http://schemas.microsoft.com/office/drawing/2014/main" id="{BDD6E63A-D322-4260-9BC8-9EFE24245185}"/>
                </a:ext>
              </a:extLst>
            </p:cNvPr>
            <p:cNvSpPr txBox="1"/>
            <p:nvPr/>
          </p:nvSpPr>
          <p:spPr>
            <a:xfrm>
              <a:off x="1452089" y="3005857"/>
              <a:ext cx="4515929" cy="523220"/>
            </a:xfrm>
            <a:prstGeom prst="rect">
              <a:avLst/>
            </a:prstGeom>
            <a:noFill/>
          </p:spPr>
          <p:txBody>
            <a:bodyPr wrap="square" rtlCol="0">
              <a:spAutoFit/>
            </a:bodyPr>
            <a:lstStyle/>
            <a:p>
              <a:r>
                <a:rPr kumimoji="1" lang="en-US" altLang="ja-JP" sz="2800" i="1" dirty="0">
                  <a:latin typeface="NHHandwriting Medium" panose="020F0500000000000000" pitchFamily="34" charset="0"/>
                  <a:ea typeface="ＭＳ ゴシック" panose="020B0609070205080204" pitchFamily="49" charset="-128"/>
                </a:rPr>
                <a:t>Standard</a:t>
              </a:r>
              <a:r>
                <a:rPr lang="ja-JP" altLang="en-US" sz="2800" i="1" dirty="0">
                  <a:latin typeface="NHHandwriting Medium" panose="020F0500000000000000" pitchFamily="34" charset="0"/>
                  <a:ea typeface="ＭＳ ゴシック" panose="020B0609070205080204" pitchFamily="49" charset="-128"/>
                </a:rPr>
                <a:t> </a:t>
              </a:r>
              <a:r>
                <a:rPr lang="en-US" altLang="ja-JP" sz="2800" i="1" dirty="0">
                  <a:latin typeface="NHHandwriting Medium" panose="020F0500000000000000" pitchFamily="34" charset="0"/>
                  <a:ea typeface="ＭＳ ゴシック" panose="020B0609070205080204" pitchFamily="49" charset="-128"/>
                </a:rPr>
                <a:t>and Criterion</a:t>
              </a:r>
              <a:r>
                <a:rPr lang="ja-JP" altLang="en-US" sz="2800" i="1" dirty="0">
                  <a:latin typeface="NHHandwriting Medium" panose="020F0500000000000000" pitchFamily="34" charset="0"/>
                  <a:ea typeface="ＭＳ ゴシック" panose="020B0609070205080204" pitchFamily="49" charset="-128"/>
                </a:rPr>
                <a:t> </a:t>
              </a:r>
              <a:endParaRPr kumimoji="1" lang="ja-JP" altLang="en-US" sz="2800" i="1" dirty="0">
                <a:latin typeface="NHHandwriting Medium" panose="020F0500000000000000" pitchFamily="34" charset="0"/>
                <a:ea typeface="ＭＳ ゴシック" panose="020B0609070205080204" pitchFamily="49" charset="-128"/>
              </a:endParaRPr>
            </a:p>
          </p:txBody>
        </p:sp>
      </p:grpSp>
      <p:sp>
        <p:nvSpPr>
          <p:cNvPr id="48" name="テキスト ボックス 47">
            <a:extLst>
              <a:ext uri="{FF2B5EF4-FFF2-40B4-BE49-F238E27FC236}">
                <a16:creationId xmlns:a16="http://schemas.microsoft.com/office/drawing/2014/main" id="{A4F6BC50-DAC5-4394-AB74-975C25D2AFA9}"/>
              </a:ext>
            </a:extLst>
          </p:cNvPr>
          <p:cNvSpPr txBox="1"/>
          <p:nvPr/>
        </p:nvSpPr>
        <p:spPr>
          <a:xfrm>
            <a:off x="1893547" y="3782366"/>
            <a:ext cx="3877687" cy="584775"/>
          </a:xfrm>
          <a:prstGeom prst="rect">
            <a:avLst/>
          </a:prstGeom>
          <a:noFill/>
        </p:spPr>
        <p:txBody>
          <a:bodyPr wrap="square" rtlCol="0">
            <a:spAutoFit/>
          </a:bodyPr>
          <a:lstStyle/>
          <a:p>
            <a:r>
              <a:rPr kumimoji="1" lang="ja-JP" altLang="en-US" sz="3200" dirty="0">
                <a:latin typeface="ＭＳ ゴシック" panose="020B0609070205080204" pitchFamily="49" charset="-128"/>
                <a:ea typeface="ＭＳ ゴシック" panose="020B0609070205080204" pitchFamily="49" charset="-128"/>
              </a:rPr>
              <a:t>指導計画と評価計画</a:t>
            </a:r>
          </a:p>
        </p:txBody>
      </p:sp>
      <p:sp>
        <p:nvSpPr>
          <p:cNvPr id="50" name="テキスト ボックス 49">
            <a:extLst>
              <a:ext uri="{FF2B5EF4-FFF2-40B4-BE49-F238E27FC236}">
                <a16:creationId xmlns:a16="http://schemas.microsoft.com/office/drawing/2014/main" id="{9D32D0FC-AC07-406D-8D05-E9ADD5B71CB9}"/>
              </a:ext>
            </a:extLst>
          </p:cNvPr>
          <p:cNvSpPr txBox="1"/>
          <p:nvPr/>
        </p:nvSpPr>
        <p:spPr>
          <a:xfrm>
            <a:off x="1241418" y="4586021"/>
            <a:ext cx="4515929" cy="523220"/>
          </a:xfrm>
          <a:prstGeom prst="rect">
            <a:avLst/>
          </a:prstGeom>
          <a:noFill/>
        </p:spPr>
        <p:txBody>
          <a:bodyPr wrap="square" rtlCol="0">
            <a:spAutoFit/>
          </a:bodyPr>
          <a:lstStyle/>
          <a:p>
            <a:r>
              <a:rPr kumimoji="1" lang="en-US" altLang="ja-JP" sz="2800" i="1" dirty="0">
                <a:latin typeface="NHHandwriting Medium" panose="020F0500000000000000" pitchFamily="34" charset="0"/>
                <a:ea typeface="ＭＳ ゴシック" panose="020B0609070205080204" pitchFamily="49" charset="-128"/>
              </a:rPr>
              <a:t>Assessment and Plans</a:t>
            </a:r>
            <a:endParaRPr kumimoji="1" lang="ja-JP" altLang="en-US" sz="2800" i="1" dirty="0">
              <a:latin typeface="NHHandwriting Medium" panose="020F0500000000000000" pitchFamily="34" charset="0"/>
              <a:ea typeface="ＭＳ ゴシック" panose="020B0609070205080204" pitchFamily="49" charset="-128"/>
            </a:endParaRPr>
          </a:p>
        </p:txBody>
      </p:sp>
      <p:sp>
        <p:nvSpPr>
          <p:cNvPr id="52" name="テキスト ボックス 51">
            <a:extLst>
              <a:ext uri="{FF2B5EF4-FFF2-40B4-BE49-F238E27FC236}">
                <a16:creationId xmlns:a16="http://schemas.microsoft.com/office/drawing/2014/main" id="{33B619CE-0169-453E-B20E-4B4E112A72CC}"/>
              </a:ext>
            </a:extLst>
          </p:cNvPr>
          <p:cNvSpPr txBox="1"/>
          <p:nvPr/>
        </p:nvSpPr>
        <p:spPr>
          <a:xfrm>
            <a:off x="2125089" y="5303104"/>
            <a:ext cx="2844927" cy="646331"/>
          </a:xfrm>
          <a:prstGeom prst="rect">
            <a:avLst/>
          </a:prstGeom>
          <a:noFill/>
        </p:spPr>
        <p:txBody>
          <a:bodyPr wrap="square" rtlCol="0">
            <a:spAutoFit/>
          </a:bodyPr>
          <a:lstStyle/>
          <a:p>
            <a:r>
              <a:rPr kumimoji="1" lang="ja-JP" altLang="en-US" sz="3600" dirty="0">
                <a:latin typeface="ＭＳ ゴシック" panose="020B0609070205080204" pitchFamily="49" charset="-128"/>
                <a:ea typeface="ＭＳ ゴシック" panose="020B0609070205080204" pitchFamily="49" charset="-128"/>
              </a:rPr>
              <a:t>評価の実際</a:t>
            </a:r>
          </a:p>
        </p:txBody>
      </p:sp>
      <p:sp>
        <p:nvSpPr>
          <p:cNvPr id="54" name="テキスト ボックス 53">
            <a:extLst>
              <a:ext uri="{FF2B5EF4-FFF2-40B4-BE49-F238E27FC236}">
                <a16:creationId xmlns:a16="http://schemas.microsoft.com/office/drawing/2014/main" id="{9768FA22-716A-465F-B465-5023FCD1E5D3}"/>
              </a:ext>
            </a:extLst>
          </p:cNvPr>
          <p:cNvSpPr txBox="1"/>
          <p:nvPr/>
        </p:nvSpPr>
        <p:spPr>
          <a:xfrm>
            <a:off x="1998362" y="6091222"/>
            <a:ext cx="2885910" cy="523220"/>
          </a:xfrm>
          <a:prstGeom prst="rect">
            <a:avLst/>
          </a:prstGeom>
          <a:noFill/>
        </p:spPr>
        <p:txBody>
          <a:bodyPr wrap="square" rtlCol="0">
            <a:spAutoFit/>
          </a:bodyPr>
          <a:lstStyle/>
          <a:p>
            <a:r>
              <a:rPr kumimoji="1" lang="en-US" altLang="ja-JP" sz="2800" i="1" dirty="0">
                <a:latin typeface="NHHandwriting Medium" panose="020F0500000000000000" pitchFamily="34" charset="0"/>
                <a:ea typeface="ＭＳ ゴシック" panose="020B0609070205080204" pitchFamily="49" charset="-128"/>
              </a:rPr>
              <a:t>Class practice</a:t>
            </a:r>
            <a:endParaRPr kumimoji="1" lang="ja-JP" altLang="en-US" sz="2800" i="1" dirty="0">
              <a:latin typeface="NHHandwriting Medium" panose="020F0500000000000000" pitchFamily="34" charset="0"/>
              <a:ea typeface="ＭＳ ゴシック" panose="020B0609070205080204" pitchFamily="49" charset="-128"/>
            </a:endParaRPr>
          </a:p>
        </p:txBody>
      </p:sp>
      <p:sp>
        <p:nvSpPr>
          <p:cNvPr id="56" name="テキスト ボックス 55">
            <a:extLst>
              <a:ext uri="{FF2B5EF4-FFF2-40B4-BE49-F238E27FC236}">
                <a16:creationId xmlns:a16="http://schemas.microsoft.com/office/drawing/2014/main" id="{3AC644F3-2329-4D03-BABA-E006478E315A}"/>
              </a:ext>
            </a:extLst>
          </p:cNvPr>
          <p:cNvSpPr txBox="1"/>
          <p:nvPr/>
        </p:nvSpPr>
        <p:spPr>
          <a:xfrm>
            <a:off x="7649336" y="2338144"/>
            <a:ext cx="3692051" cy="923330"/>
          </a:xfrm>
          <a:prstGeom prst="rect">
            <a:avLst/>
          </a:prstGeom>
          <a:noFill/>
        </p:spPr>
        <p:txBody>
          <a:bodyPr wrap="square" rtlCol="0">
            <a:spAutoFit/>
          </a:bodyPr>
          <a:lstStyle/>
          <a:p>
            <a:r>
              <a:rPr kumimoji="1" lang="ja-JP" altLang="en-US" sz="5400" dirty="0">
                <a:latin typeface="ＭＳ ゴシック" panose="020B0609070205080204" pitchFamily="49" charset="-128"/>
                <a:ea typeface="ＭＳ ゴシック" panose="020B0609070205080204" pitchFamily="49" charset="-128"/>
              </a:rPr>
              <a:t>単元づくり</a:t>
            </a:r>
          </a:p>
        </p:txBody>
      </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2"/>
            <a:ext cx="3692051" cy="923330"/>
          </a:xfrm>
          <a:prstGeom prst="rect">
            <a:avLst/>
          </a:prstGeom>
          <a:noFill/>
        </p:spPr>
        <p:txBody>
          <a:bodyPr wrap="square" rtlCol="0">
            <a:spAutoFit/>
          </a:bodyPr>
          <a:lstStyle/>
          <a:p>
            <a:r>
              <a:rPr lang="ja-JP" altLang="en-US" sz="5400" dirty="0">
                <a:latin typeface="ＭＳ ゴシック" panose="020B0609070205080204" pitchFamily="49" charset="-128"/>
                <a:ea typeface="ＭＳ ゴシック" panose="020B0609070205080204" pitchFamily="49" charset="-128"/>
              </a:rPr>
              <a:t>授業</a:t>
            </a:r>
            <a:r>
              <a:rPr kumimoji="1" lang="ja-JP" altLang="en-US" sz="5400" dirty="0">
                <a:latin typeface="ＭＳ ゴシック" panose="020B0609070205080204" pitchFamily="49" charset="-128"/>
                <a:ea typeface="ＭＳ ゴシック" panose="020B0609070205080204" pitchFamily="49" charset="-128"/>
              </a:rPr>
              <a:t>づくり</a:t>
            </a:r>
          </a:p>
        </p:txBody>
      </p:sp>
      <p:sp>
        <p:nvSpPr>
          <p:cNvPr id="60" name="テキスト ボックス 59">
            <a:extLst>
              <a:ext uri="{FF2B5EF4-FFF2-40B4-BE49-F238E27FC236}">
                <a16:creationId xmlns:a16="http://schemas.microsoft.com/office/drawing/2014/main" id="{95B479C5-8C0C-403C-AB20-8CEA76B1C655}"/>
              </a:ext>
            </a:extLst>
          </p:cNvPr>
          <p:cNvSpPr txBox="1"/>
          <p:nvPr/>
        </p:nvSpPr>
        <p:spPr>
          <a:xfrm>
            <a:off x="7658569" y="5465684"/>
            <a:ext cx="3692051" cy="923330"/>
          </a:xfrm>
          <a:prstGeom prst="rect">
            <a:avLst/>
          </a:prstGeom>
          <a:noFill/>
        </p:spPr>
        <p:txBody>
          <a:bodyPr wrap="square" rtlCol="0">
            <a:spAutoFit/>
          </a:bodyPr>
          <a:lstStyle/>
          <a:p>
            <a:r>
              <a:rPr kumimoji="1" lang="ja-JP" altLang="en-US" sz="5400" dirty="0">
                <a:latin typeface="ＭＳ ゴシック" panose="020B0609070205080204" pitchFamily="49" charset="-128"/>
                <a:ea typeface="ＭＳ ゴシック" panose="020B0609070205080204" pitchFamily="49" charset="-128"/>
              </a:rPr>
              <a:t>未来へ</a:t>
            </a:r>
          </a:p>
        </p:txBody>
      </p:sp>
    </p:spTree>
    <p:extLst>
      <p:ext uri="{BB962C8B-B14F-4D97-AF65-F5344CB8AC3E}">
        <p14:creationId xmlns:p14="http://schemas.microsoft.com/office/powerpoint/2010/main" val="2229288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1204194" y="1197799"/>
            <a:ext cx="10392590" cy="3154710"/>
          </a:xfrm>
          <a:prstGeom prst="rect">
            <a:avLst/>
          </a:prstGeom>
        </p:spPr>
        <p:txBody>
          <a:bodyPr wrap="none">
            <a:spAutoFit/>
          </a:bodyPr>
          <a:lstStyle/>
          <a:p>
            <a:pPr algn="ctr"/>
            <a:r>
              <a:rPr lang="ja-JP" altLang="en-US" sz="19900" dirty="0">
                <a:latin typeface="NHHandwriting Medium" panose="020F0500000000000000" pitchFamily="34" charset="0"/>
                <a:ea typeface="ＭＳ ゴシック" panose="020B0609070205080204" pitchFamily="49" charset="-128"/>
              </a:rPr>
              <a:t>ではＡ？</a:t>
            </a:r>
            <a:endParaRPr lang="en-US" altLang="ja-JP" sz="19900" dirty="0">
              <a:latin typeface="NHHandwriting Medium" panose="020F0500000000000000" pitchFamily="34" charset="0"/>
              <a:ea typeface="ＭＳ ゴシック" panose="020B0609070205080204" pitchFamily="49" charset="-128"/>
            </a:endParaRPr>
          </a:p>
        </p:txBody>
      </p:sp>
      <p:pic>
        <p:nvPicPr>
          <p:cNvPr id="5" name="図 4" descr="パソコン画面のスクリーンショット&#10;&#10;自動的に生成された説明">
            <a:extLst>
              <a:ext uri="{FF2B5EF4-FFF2-40B4-BE49-F238E27FC236}">
                <a16:creationId xmlns:a16="http://schemas.microsoft.com/office/drawing/2014/main" id="{D99C4181-A755-4374-9991-882C93ED384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19808"/>
          <a:stretch/>
        </p:blipFill>
        <p:spPr>
          <a:xfrm flipH="1">
            <a:off x="-66677" y="3132437"/>
            <a:ext cx="2381251" cy="3725563"/>
          </a:xfrm>
          <a:prstGeom prst="rect">
            <a:avLst/>
          </a:prstGeom>
        </p:spPr>
      </p:pic>
    </p:spTree>
    <p:extLst>
      <p:ext uri="{BB962C8B-B14F-4D97-AF65-F5344CB8AC3E}">
        <p14:creationId xmlns:p14="http://schemas.microsoft.com/office/powerpoint/2010/main" val="465623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sp>
        <p:nvSpPr>
          <p:cNvPr id="6" name="正方形/長方形 5">
            <a:extLst>
              <a:ext uri="{FF2B5EF4-FFF2-40B4-BE49-F238E27FC236}">
                <a16:creationId xmlns:a16="http://schemas.microsoft.com/office/drawing/2014/main" id="{BD22997D-D435-4B44-ABBA-B5E5B51A986B}"/>
              </a:ext>
            </a:extLst>
          </p:cNvPr>
          <p:cNvSpPr/>
          <p:nvPr/>
        </p:nvSpPr>
        <p:spPr>
          <a:xfrm>
            <a:off x="4426136" y="1652587"/>
            <a:ext cx="7192995"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What fruit do you like?</a:t>
            </a:r>
          </a:p>
        </p:txBody>
      </p:sp>
      <p:sp>
        <p:nvSpPr>
          <p:cNvPr id="11" name="正方形/長方形 10">
            <a:extLst>
              <a:ext uri="{FF2B5EF4-FFF2-40B4-BE49-F238E27FC236}">
                <a16:creationId xmlns:a16="http://schemas.microsoft.com/office/drawing/2014/main" id="{568391DC-3821-4D0A-B0DB-A97BC353EDC8}"/>
              </a:ext>
            </a:extLst>
          </p:cNvPr>
          <p:cNvSpPr/>
          <p:nvPr/>
        </p:nvSpPr>
        <p:spPr>
          <a:xfrm>
            <a:off x="4397879" y="2608637"/>
            <a:ext cx="6240812" cy="707886"/>
          </a:xfrm>
          <a:prstGeom prst="rect">
            <a:avLst/>
          </a:prstGeom>
        </p:spPr>
        <p:txBody>
          <a:bodyPr wrap="none">
            <a:spAutoFit/>
          </a:bodyPr>
          <a:lstStyle/>
          <a:p>
            <a:pPr algn="ctr"/>
            <a:r>
              <a:rPr lang="en-US" altLang="ja-JP" sz="4000" b="1" dirty="0">
                <a:latin typeface="NHHandwriting RL Light" panose="020F0300000000000000" pitchFamily="34" charset="0"/>
                <a:ea typeface="ＭＳ ゴシック" panose="020B0609070205080204" pitchFamily="49" charset="-128"/>
              </a:rPr>
              <a:t>I like grapes</a:t>
            </a:r>
            <a:r>
              <a:rPr lang="ja-JP" altLang="en-US" sz="4000" b="1" dirty="0">
                <a:latin typeface="NHHandwriting RL Light" panose="020F0300000000000000" pitchFamily="34" charset="0"/>
                <a:ea typeface="ＭＳ ゴシック" panose="020B0609070205080204" pitchFamily="49" charset="-128"/>
              </a:rPr>
              <a:t> </a:t>
            </a:r>
            <a:r>
              <a:rPr lang="en-US" altLang="ja-JP" sz="4000" b="1" dirty="0">
                <a:latin typeface="NHHandwriting RL Light" panose="020F0300000000000000" pitchFamily="34" charset="0"/>
                <a:ea typeface="ＭＳ ゴシック" panose="020B0609070205080204" pitchFamily="49" charset="-128"/>
              </a:rPr>
              <a:t>very much.</a:t>
            </a:r>
          </a:p>
        </p:txBody>
      </p: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sp>
        <p:nvSpPr>
          <p:cNvPr id="5" name="正方形/長方形 4">
            <a:extLst>
              <a:ext uri="{FF2B5EF4-FFF2-40B4-BE49-F238E27FC236}">
                <a16:creationId xmlns:a16="http://schemas.microsoft.com/office/drawing/2014/main" id="{CA162C51-090E-4C97-B09C-63970FBF9211}"/>
              </a:ext>
            </a:extLst>
          </p:cNvPr>
          <p:cNvSpPr/>
          <p:nvPr/>
        </p:nvSpPr>
        <p:spPr>
          <a:xfrm>
            <a:off x="4369509" y="4160907"/>
            <a:ext cx="7794121" cy="707886"/>
          </a:xfrm>
          <a:prstGeom prst="rect">
            <a:avLst/>
          </a:prstGeom>
        </p:spPr>
        <p:txBody>
          <a:bodyPr wrap="none">
            <a:spAutoFit/>
          </a:bodyPr>
          <a:lstStyle/>
          <a:p>
            <a:pPr algn="ctr"/>
            <a:r>
              <a:rPr lang="en-US" altLang="ja-JP" sz="4000" b="1" dirty="0">
                <a:latin typeface="NHHandwriting RL Light" panose="020F0300000000000000" pitchFamily="34" charset="0"/>
                <a:ea typeface="ＭＳ ゴシック" panose="020B0609070205080204" pitchFamily="49" charset="-128"/>
              </a:rPr>
              <a:t>I like grapes. How about you?</a:t>
            </a:r>
          </a:p>
        </p:txBody>
      </p:sp>
      <p:sp>
        <p:nvSpPr>
          <p:cNvPr id="42" name="正方形/長方形 41">
            <a:extLst>
              <a:ext uri="{FF2B5EF4-FFF2-40B4-BE49-F238E27FC236}">
                <a16:creationId xmlns:a16="http://schemas.microsoft.com/office/drawing/2014/main" id="{835033DA-CB9D-4CC6-96F4-C0934995707F}"/>
              </a:ext>
            </a:extLst>
          </p:cNvPr>
          <p:cNvSpPr/>
          <p:nvPr/>
        </p:nvSpPr>
        <p:spPr>
          <a:xfrm>
            <a:off x="5526671" y="5089758"/>
            <a:ext cx="5262979" cy="1692771"/>
          </a:xfrm>
          <a:prstGeom prst="rect">
            <a:avLst/>
          </a:prstGeom>
          <a:solidFill>
            <a:srgbClr val="FFFF00"/>
          </a:solidFill>
        </p:spPr>
        <p:txBody>
          <a:bodyPr wrap="none">
            <a:spAutoFit/>
          </a:bodyPr>
          <a:lstStyle/>
          <a:p>
            <a:pPr algn="ctr"/>
            <a:r>
              <a:rPr lang="ja-JP" altLang="en-US" sz="3200" dirty="0">
                <a:latin typeface="ＭＳ ゴシック" panose="020B0609070205080204" pitchFamily="49" charset="-128"/>
                <a:ea typeface="ＭＳ ゴシック" panose="020B0609070205080204" pitchFamily="49" charset="-128"/>
              </a:rPr>
              <a:t>やり取りとしての評価は？</a:t>
            </a:r>
            <a:endParaRPr lang="en-US" altLang="ja-JP" sz="3200" dirty="0">
              <a:latin typeface="ＭＳ ゴシック" panose="020B0609070205080204" pitchFamily="49" charset="-128"/>
              <a:ea typeface="ＭＳ ゴシック" panose="020B0609070205080204" pitchFamily="49" charset="-128"/>
            </a:endParaRPr>
          </a:p>
          <a:p>
            <a:pPr algn="ctr"/>
            <a:r>
              <a:rPr lang="ja-JP" altLang="en-US" sz="7200" dirty="0">
                <a:latin typeface="ＭＳ ゴシック" panose="020B0609070205080204" pitchFamily="49" charset="-128"/>
                <a:ea typeface="ＭＳ ゴシック" panose="020B0609070205080204" pitchFamily="49" charset="-128"/>
              </a:rPr>
              <a:t>すべて</a:t>
            </a:r>
            <a:r>
              <a:rPr lang="en-US" altLang="ja-JP" sz="7200" dirty="0">
                <a:latin typeface="ＭＳ ゴシック" panose="020B0609070205080204" pitchFamily="49" charset="-128"/>
                <a:ea typeface="ＭＳ ゴシック" panose="020B0609070205080204" pitchFamily="49" charset="-128"/>
              </a:rPr>
              <a:t>A</a:t>
            </a:r>
          </a:p>
        </p:txBody>
      </p:sp>
      <p:sp>
        <p:nvSpPr>
          <p:cNvPr id="7" name="正方形/長方形 6">
            <a:extLst>
              <a:ext uri="{FF2B5EF4-FFF2-40B4-BE49-F238E27FC236}">
                <a16:creationId xmlns:a16="http://schemas.microsoft.com/office/drawing/2014/main" id="{36C9F578-BBD4-4A8B-B2D4-279C65A6274F}"/>
              </a:ext>
            </a:extLst>
          </p:cNvPr>
          <p:cNvSpPr/>
          <p:nvPr/>
        </p:nvSpPr>
        <p:spPr>
          <a:xfrm>
            <a:off x="4243545" y="3406016"/>
            <a:ext cx="7450053" cy="646331"/>
          </a:xfrm>
          <a:prstGeom prst="rect">
            <a:avLst/>
          </a:prstGeom>
        </p:spPr>
        <p:txBody>
          <a:bodyPr wrap="none">
            <a:spAutoFit/>
          </a:bodyPr>
          <a:lstStyle/>
          <a:p>
            <a:pPr algn="ctr"/>
            <a:r>
              <a:rPr lang="en-US" altLang="ja-JP" sz="3600" b="1" dirty="0">
                <a:latin typeface="NHHandwriting RL Light" panose="020F0300000000000000" pitchFamily="34" charset="0"/>
                <a:ea typeface="ＭＳ ゴシック" panose="020B0609070205080204" pitchFamily="49" charset="-128"/>
              </a:rPr>
              <a:t>I like grapes. Kyoho is famous.</a:t>
            </a:r>
          </a:p>
        </p:txBody>
      </p:sp>
      <p:grpSp>
        <p:nvGrpSpPr>
          <p:cNvPr id="47" name="グループ化 46">
            <a:extLst>
              <a:ext uri="{FF2B5EF4-FFF2-40B4-BE49-F238E27FC236}">
                <a16:creationId xmlns:a16="http://schemas.microsoft.com/office/drawing/2014/main" id="{85D5D280-FDD9-4621-A507-9178D149639D}"/>
              </a:ext>
            </a:extLst>
          </p:cNvPr>
          <p:cNvGrpSpPr/>
          <p:nvPr/>
        </p:nvGrpSpPr>
        <p:grpSpPr>
          <a:xfrm>
            <a:off x="93684" y="-23786"/>
            <a:ext cx="3650021" cy="968545"/>
            <a:chOff x="121879" y="1979873"/>
            <a:chExt cx="5873883" cy="1577343"/>
          </a:xfrm>
        </p:grpSpPr>
        <p:grpSp>
          <p:nvGrpSpPr>
            <p:cNvPr id="49" name="グループ化 48">
              <a:extLst>
                <a:ext uri="{FF2B5EF4-FFF2-40B4-BE49-F238E27FC236}">
                  <a16:creationId xmlns:a16="http://schemas.microsoft.com/office/drawing/2014/main" id="{BC072788-0B6D-4BE7-B4D7-81ED94086726}"/>
                </a:ext>
              </a:extLst>
            </p:cNvPr>
            <p:cNvGrpSpPr/>
            <p:nvPr/>
          </p:nvGrpSpPr>
          <p:grpSpPr>
            <a:xfrm>
              <a:off x="121879" y="1979873"/>
              <a:ext cx="5747145" cy="1479067"/>
              <a:chOff x="302418" y="1330808"/>
              <a:chExt cx="5526884" cy="1479067"/>
            </a:xfrm>
          </p:grpSpPr>
          <p:sp>
            <p:nvSpPr>
              <p:cNvPr id="52" name="四角形: 角を丸くする 51">
                <a:extLst>
                  <a:ext uri="{FF2B5EF4-FFF2-40B4-BE49-F238E27FC236}">
                    <a16:creationId xmlns:a16="http://schemas.microsoft.com/office/drawing/2014/main" id="{2439A47F-5D9C-45DD-B3E0-5C53DF1EA54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3" name="四角形: 角を丸くする 52">
                <a:extLst>
                  <a:ext uri="{FF2B5EF4-FFF2-40B4-BE49-F238E27FC236}">
                    <a16:creationId xmlns:a16="http://schemas.microsoft.com/office/drawing/2014/main" id="{40406590-5489-4324-A5C7-91BF0E388E46}"/>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4" name="四角形: 角を丸くする 53">
                <a:extLst>
                  <a:ext uri="{FF2B5EF4-FFF2-40B4-BE49-F238E27FC236}">
                    <a16:creationId xmlns:a16="http://schemas.microsoft.com/office/drawing/2014/main" id="{5A44639B-08BE-4150-8D4E-1AA1CD1473AA}"/>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5" name="四角形: 角を丸くする 54">
                <a:extLst>
                  <a:ext uri="{FF2B5EF4-FFF2-40B4-BE49-F238E27FC236}">
                    <a16:creationId xmlns:a16="http://schemas.microsoft.com/office/drawing/2014/main" id="{F22D1421-2695-4A0E-8894-12742A2089F4}"/>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6" name="正方形/長方形 55">
                <a:extLst>
                  <a:ext uri="{FF2B5EF4-FFF2-40B4-BE49-F238E27FC236}">
                    <a16:creationId xmlns:a16="http://schemas.microsoft.com/office/drawing/2014/main" id="{6E763AA3-1F9C-4B66-B23B-33BB79DFFDCB}"/>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50" name="テキスト ボックス 49">
              <a:extLst>
                <a:ext uri="{FF2B5EF4-FFF2-40B4-BE49-F238E27FC236}">
                  <a16:creationId xmlns:a16="http://schemas.microsoft.com/office/drawing/2014/main" id="{B075E65C-4493-4142-B507-FAC0754ECD78}"/>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51" name="テキスト ボックス 50">
              <a:extLst>
                <a:ext uri="{FF2B5EF4-FFF2-40B4-BE49-F238E27FC236}">
                  <a16:creationId xmlns:a16="http://schemas.microsoft.com/office/drawing/2014/main" id="{BA587D9B-86B6-493A-8E9D-BC0E6199672D}"/>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57" name="図 56" descr="パソコンの画面&#10;&#10;自動的に生成された説明">
            <a:extLst>
              <a:ext uri="{FF2B5EF4-FFF2-40B4-BE49-F238E27FC236}">
                <a16:creationId xmlns:a16="http://schemas.microsoft.com/office/drawing/2014/main" id="{E8AB6157-83AB-4948-83BC-5D3E47EF2690}"/>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58" name="直線コネクタ 57">
            <a:extLst>
              <a:ext uri="{FF2B5EF4-FFF2-40B4-BE49-F238E27FC236}">
                <a16:creationId xmlns:a16="http://schemas.microsoft.com/office/drawing/2014/main" id="{2601F491-99CA-40D8-9FF6-E59BA0D74929}"/>
              </a:ext>
            </a:extLst>
          </p:cNvPr>
          <p:cNvCxnSpPr/>
          <p:nvPr/>
        </p:nvCxnSpPr>
        <p:spPr>
          <a:xfrm>
            <a:off x="1073859" y="207855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CB85218-A034-4334-959B-D5F1E5DAC931}"/>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41A3A1F-D600-43B3-AF39-BD5B8F53C660}"/>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69A0A2B5-8336-48C4-84A2-FAF288BECC96}"/>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F9EAC17-7A46-4871-8609-4F582EF36E54}"/>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7966A17-F653-45B4-A92C-D09E0FDE8C63}"/>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B81EC5FD-DF43-481D-AE01-E92E74DC3426}"/>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8F08CEF2-B3DE-40D6-AA05-C0E4A8DE13FA}"/>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31E8DE82-C545-481C-B3D2-BDA3D42F603D}"/>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D248CFAF-09D6-4706-B245-63BD9B81B7C6}"/>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52DE3E9F-319A-44DB-87CD-08725560367D}"/>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A70D7D5A-ADFC-4FAF-A60E-6BB2E8F7551F}"/>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BB541CE-7CF1-4C1A-AAA7-641B6BCEAFDF}"/>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685EBAFD-93D8-46C8-88CD-19095E0E1870}"/>
              </a:ext>
            </a:extLst>
          </p:cNvPr>
          <p:cNvCxnSpPr>
            <a:cxnSpLocks/>
          </p:cNvCxnSpPr>
          <p:nvPr/>
        </p:nvCxnSpPr>
        <p:spPr>
          <a:xfrm>
            <a:off x="585787" y="1831712"/>
            <a:ext cx="34766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C77C7C8F-EAB4-4D99-9EE3-96D07D49F91B}"/>
              </a:ext>
            </a:extLst>
          </p:cNvPr>
          <p:cNvCxnSpPr>
            <a:cxnSpLocks/>
          </p:cNvCxnSpPr>
          <p:nvPr/>
        </p:nvCxnSpPr>
        <p:spPr>
          <a:xfrm>
            <a:off x="661986" y="2146382"/>
            <a:ext cx="27146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D506000E-FD92-4298-9551-7113DEDC4C8F}"/>
              </a:ext>
            </a:extLst>
          </p:cNvPr>
          <p:cNvCxnSpPr>
            <a:cxnSpLocks/>
          </p:cNvCxnSpPr>
          <p:nvPr/>
        </p:nvCxnSpPr>
        <p:spPr>
          <a:xfrm>
            <a:off x="585787" y="173916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C8A02B68-F4DE-495F-B69F-82BEE82E3D98}"/>
              </a:ext>
            </a:extLst>
          </p:cNvPr>
          <p:cNvCxnSpPr>
            <a:cxnSpLocks/>
          </p:cNvCxnSpPr>
          <p:nvPr/>
        </p:nvCxnSpPr>
        <p:spPr>
          <a:xfrm>
            <a:off x="661986" y="2065654"/>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F3F69E1C-958C-4A3A-A895-EAA11AB34D37}"/>
              </a:ext>
            </a:extLst>
          </p:cNvPr>
          <p:cNvSpPr/>
          <p:nvPr/>
        </p:nvSpPr>
        <p:spPr>
          <a:xfrm>
            <a:off x="99437" y="1037720"/>
            <a:ext cx="4190999" cy="5693866"/>
          </a:xfrm>
          <a:prstGeom prst="rect">
            <a:avLst/>
          </a:prstGeom>
          <a:solidFill>
            <a:srgbClr val="FFFF00"/>
          </a:solidFill>
        </p:spPr>
        <p:txBody>
          <a:bodyPr wrap="square">
            <a:spAutoFit/>
          </a:bodyPr>
          <a:lstStyle/>
          <a:p>
            <a:r>
              <a:rPr lang="ja-JP" altLang="en-US" sz="3200" dirty="0">
                <a:latin typeface="ＭＳ ゴシック" panose="020B0609070205080204" pitchFamily="49" charset="-128"/>
                <a:ea typeface="ＭＳ ゴシック" panose="020B0609070205080204" pitchFamily="49" charset="-128"/>
              </a:rPr>
              <a:t>評価規準</a:t>
            </a:r>
            <a:endParaRPr lang="en-US" altLang="ja-JP" sz="3200" dirty="0">
              <a:latin typeface="ＭＳ ゴシック" panose="020B0609070205080204" pitchFamily="49" charset="-128"/>
              <a:ea typeface="ＭＳ ゴシック" panose="020B0609070205080204" pitchFamily="49" charset="-128"/>
            </a:endParaRPr>
          </a:p>
          <a:p>
            <a:endParaRPr lang="en-US" altLang="ja-JP" sz="2800" dirty="0">
              <a:latin typeface="ＭＳ ゴシック" panose="020B0609070205080204" pitchFamily="49" charset="-128"/>
              <a:ea typeface="ＭＳ ゴシック" panose="020B0609070205080204" pitchFamily="49" charset="-128"/>
            </a:endParaRPr>
          </a:p>
          <a:p>
            <a:endParaRPr lang="en-US" altLang="ja-JP" sz="2800" dirty="0">
              <a:latin typeface="ＭＳ ゴシック" panose="020B0609070205080204" pitchFamily="49" charset="-128"/>
              <a:ea typeface="ＭＳ ゴシック" panose="020B0609070205080204" pitchFamily="49" charset="-128"/>
            </a:endParaRPr>
          </a:p>
          <a:p>
            <a:endParaRPr lang="en-US" altLang="ja-JP" sz="2400" dirty="0">
              <a:latin typeface="NHHandwriting Medium" panose="020F0500000000000000" pitchFamily="34" charset="0"/>
              <a:ea typeface="ＭＳ ゴシック" panose="020B0609070205080204" pitchFamily="49" charset="-128"/>
            </a:endParaRPr>
          </a:p>
          <a:p>
            <a:endParaRPr lang="en-US" altLang="ja-JP" sz="2800" dirty="0">
              <a:latin typeface="NHHandwriting Medium" panose="020F0500000000000000" pitchFamily="34" charset="0"/>
              <a:ea typeface="ＭＳ ゴシック" panose="020B0609070205080204" pitchFamily="49" charset="-128"/>
            </a:endParaRPr>
          </a:p>
          <a:p>
            <a:endParaRPr lang="en-US" altLang="ja-JP" sz="2800" dirty="0">
              <a:latin typeface="NHHandwriting Medium" panose="020F0500000000000000" pitchFamily="34" charset="0"/>
              <a:ea typeface="ＭＳ ゴシック" panose="020B0609070205080204" pitchFamily="49" charset="-128"/>
            </a:endParaRPr>
          </a:p>
          <a:p>
            <a:r>
              <a:rPr lang="en-US" altLang="ja-JP" sz="2800" dirty="0">
                <a:latin typeface="NHHandwriting Medium" panose="020F0500000000000000" pitchFamily="34" charset="0"/>
                <a:ea typeface="ＭＳ ゴシック" panose="020B0609070205080204" pitchFamily="49" charset="-128"/>
              </a:rPr>
              <a:t>B:</a:t>
            </a:r>
            <a:r>
              <a:rPr lang="ja-JP" altLang="en-US" sz="2800" dirty="0">
                <a:latin typeface="NHHandwriting Medium" panose="020F0500000000000000" pitchFamily="34" charset="0"/>
                <a:ea typeface="ＭＳ ゴシック" panose="020B0609070205080204" pitchFamily="49" charset="-128"/>
              </a:rPr>
              <a:t>好きなもの・ことにつ</a:t>
            </a:r>
            <a:endParaRPr lang="en-US" altLang="ja-JP" sz="2800" dirty="0">
              <a:latin typeface="NHHandwriting Medium" panose="020F0500000000000000" pitchFamily="34" charset="0"/>
              <a:ea typeface="ＭＳ ゴシック" panose="020B0609070205080204" pitchFamily="49" charset="-128"/>
            </a:endParaRPr>
          </a:p>
          <a:p>
            <a:r>
              <a:rPr lang="ja-JP" altLang="en-US" sz="2800" dirty="0">
                <a:latin typeface="NHHandwriting Medium" panose="020F0500000000000000" pitchFamily="34" charset="0"/>
                <a:ea typeface="ＭＳ ゴシック" panose="020B0609070205080204" pitchFamily="49" charset="-128"/>
              </a:rPr>
              <a:t>　いて，英語でやり取り</a:t>
            </a:r>
            <a:endParaRPr lang="en-US" altLang="ja-JP" sz="2800" dirty="0">
              <a:latin typeface="NHHandwriting Medium" panose="020F0500000000000000" pitchFamily="34" charset="0"/>
              <a:ea typeface="ＭＳ ゴシック" panose="020B0609070205080204" pitchFamily="49" charset="-128"/>
            </a:endParaRPr>
          </a:p>
          <a:p>
            <a:r>
              <a:rPr lang="ja-JP" altLang="en-US" sz="2800" dirty="0">
                <a:latin typeface="NHHandwriting Medium" panose="020F0500000000000000" pitchFamily="34" charset="0"/>
                <a:ea typeface="ＭＳ ゴシック" panose="020B0609070205080204" pitchFamily="49" charset="-128"/>
              </a:rPr>
              <a:t>　できる。</a:t>
            </a:r>
            <a:endParaRPr lang="en-US" altLang="ja-JP" sz="2800" dirty="0">
              <a:latin typeface="NHHandwriting Medium" panose="020F0500000000000000" pitchFamily="34" charset="0"/>
              <a:ea typeface="ＭＳ ゴシック" panose="020B0609070205080204" pitchFamily="49" charset="-128"/>
            </a:endParaRPr>
          </a:p>
          <a:p>
            <a:endParaRPr lang="en-US" altLang="ja-JP" sz="2800" dirty="0">
              <a:latin typeface="NHHandwriting Medium" panose="020F0500000000000000" pitchFamily="34" charset="0"/>
              <a:ea typeface="ＭＳ ゴシック" panose="020B0609070205080204" pitchFamily="49" charset="-128"/>
            </a:endParaRPr>
          </a:p>
          <a:p>
            <a:r>
              <a:rPr lang="en-US" altLang="ja-JP" sz="2800" dirty="0">
                <a:latin typeface="NHHandwriting Medium" panose="020F0500000000000000" pitchFamily="34" charset="0"/>
                <a:ea typeface="ＭＳ ゴシック" panose="020B0609070205080204" pitchFamily="49" charset="-128"/>
              </a:rPr>
              <a:t>C:</a:t>
            </a:r>
            <a:r>
              <a:rPr lang="ja-JP" altLang="en-US" sz="2800" dirty="0">
                <a:latin typeface="NHHandwriting Medium" panose="020F0500000000000000" pitchFamily="34" charset="0"/>
                <a:ea typeface="ＭＳ ゴシック" panose="020B0609070205080204" pitchFamily="49" charset="-128"/>
              </a:rPr>
              <a:t>好きなもの・ことにつ</a:t>
            </a:r>
            <a:endParaRPr lang="en-US" altLang="ja-JP" sz="2800" dirty="0">
              <a:latin typeface="NHHandwriting Medium" panose="020F0500000000000000" pitchFamily="34" charset="0"/>
              <a:ea typeface="ＭＳ ゴシック" panose="020B0609070205080204" pitchFamily="49" charset="-128"/>
            </a:endParaRPr>
          </a:p>
          <a:p>
            <a:r>
              <a:rPr lang="ja-JP" altLang="en-US" sz="2800" dirty="0">
                <a:latin typeface="NHHandwriting Medium" panose="020F0500000000000000" pitchFamily="34" charset="0"/>
                <a:ea typeface="ＭＳ ゴシック" panose="020B0609070205080204" pitchFamily="49" charset="-128"/>
              </a:rPr>
              <a:t>　いて，</a:t>
            </a:r>
            <a:r>
              <a:rPr lang="ja-JP" altLang="en-US" sz="2800" dirty="0">
                <a:latin typeface="ＭＳ ゴシック" panose="020B0609070205080204" pitchFamily="49" charset="-128"/>
                <a:ea typeface="ＭＳ ゴシック" panose="020B0609070205080204" pitchFamily="49" charset="-128"/>
              </a:rPr>
              <a:t>英語でやり取り　</a:t>
            </a:r>
            <a:endParaRPr lang="en-US" altLang="ja-JP" sz="2800" dirty="0">
              <a:latin typeface="ＭＳ ゴシック" panose="020B0609070205080204" pitchFamily="49" charset="-128"/>
              <a:ea typeface="ＭＳ ゴシック" panose="020B0609070205080204" pitchFamily="49" charset="-128"/>
            </a:endParaRPr>
          </a:p>
          <a:p>
            <a:r>
              <a:rPr lang="ja-JP" altLang="en-US" sz="2800" dirty="0">
                <a:latin typeface="ＭＳ ゴシック" panose="020B0609070205080204" pitchFamily="49" charset="-128"/>
                <a:ea typeface="ＭＳ ゴシック" panose="020B0609070205080204" pitchFamily="49" charset="-128"/>
              </a:rPr>
              <a:t>　できない。</a:t>
            </a:r>
            <a:endParaRPr lang="en-US" altLang="ja-JP" sz="2800" dirty="0">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EE4AD16B-FF44-447B-B369-5A8922B89B58}"/>
              </a:ext>
            </a:extLst>
          </p:cNvPr>
          <p:cNvSpPr txBox="1"/>
          <p:nvPr/>
        </p:nvSpPr>
        <p:spPr>
          <a:xfrm>
            <a:off x="86776" y="2010711"/>
            <a:ext cx="4243253" cy="1384995"/>
          </a:xfrm>
          <a:prstGeom prst="rect">
            <a:avLst/>
          </a:prstGeom>
          <a:noFill/>
        </p:spPr>
        <p:txBody>
          <a:bodyPr wrap="square">
            <a:spAutoFit/>
          </a:bodyPr>
          <a:lstStyle/>
          <a:p>
            <a:r>
              <a:rPr lang="en-US" altLang="ja-JP" sz="2800" dirty="0">
                <a:solidFill>
                  <a:srgbClr val="0070C0"/>
                </a:solidFill>
                <a:latin typeface="NHHandwriting Medium" panose="020F0500000000000000" pitchFamily="34" charset="0"/>
                <a:ea typeface="ＭＳ ゴシック" panose="020B0609070205080204" pitchFamily="49" charset="-128"/>
              </a:rPr>
              <a:t>A:</a:t>
            </a:r>
            <a:r>
              <a:rPr lang="ja-JP" altLang="en-US" sz="2800" dirty="0">
                <a:solidFill>
                  <a:srgbClr val="0070C0"/>
                </a:solidFill>
                <a:latin typeface="NHHandwriting Medium" panose="020F0500000000000000" pitchFamily="34" charset="0"/>
                <a:ea typeface="ＭＳ ゴシック" panose="020B0609070205080204" pitchFamily="49" charset="-128"/>
              </a:rPr>
              <a:t>好きなもの・ことにつ</a:t>
            </a:r>
            <a:endParaRPr lang="en-US" altLang="ja-JP" sz="2800" dirty="0">
              <a:solidFill>
                <a:srgbClr val="0070C0"/>
              </a:solidFill>
              <a:latin typeface="NHHandwriting Medium" panose="020F0500000000000000" pitchFamily="34" charset="0"/>
              <a:ea typeface="ＭＳ ゴシック" panose="020B0609070205080204" pitchFamily="49" charset="-128"/>
            </a:endParaRPr>
          </a:p>
          <a:p>
            <a:r>
              <a:rPr lang="ja-JP" altLang="en-US" sz="2800" dirty="0">
                <a:solidFill>
                  <a:srgbClr val="0070C0"/>
                </a:solidFill>
                <a:latin typeface="NHHandwriting Medium" panose="020F0500000000000000" pitchFamily="34" charset="0"/>
                <a:ea typeface="ＭＳ ゴシック" panose="020B0609070205080204" pitchFamily="49" charset="-128"/>
              </a:rPr>
              <a:t>　 いて，</a:t>
            </a:r>
            <a:r>
              <a:rPr lang="ja-JP" altLang="en-US" sz="2800" dirty="0">
                <a:solidFill>
                  <a:srgbClr val="FF0000"/>
                </a:solidFill>
                <a:latin typeface="NHHandwriting Medium" panose="020F0500000000000000" pitchFamily="34" charset="0"/>
                <a:ea typeface="ＭＳ ゴシック" panose="020B0609070205080204" pitchFamily="49" charset="-128"/>
              </a:rPr>
              <a:t>工夫</a:t>
            </a:r>
            <a:r>
              <a:rPr lang="ja-JP" altLang="en-US" sz="2800" dirty="0">
                <a:solidFill>
                  <a:srgbClr val="0070C0"/>
                </a:solidFill>
                <a:latin typeface="NHHandwriting Medium" panose="020F0500000000000000" pitchFamily="34" charset="0"/>
                <a:ea typeface="ＭＳ ゴシック" panose="020B0609070205080204" pitchFamily="49" charset="-128"/>
              </a:rPr>
              <a:t>して英語で</a:t>
            </a:r>
            <a:endParaRPr lang="en-US" altLang="ja-JP" sz="2800" dirty="0">
              <a:solidFill>
                <a:srgbClr val="0070C0"/>
              </a:solidFill>
              <a:latin typeface="NHHandwriting Medium" panose="020F0500000000000000" pitchFamily="34" charset="0"/>
              <a:ea typeface="ＭＳ ゴシック" panose="020B0609070205080204" pitchFamily="49" charset="-128"/>
            </a:endParaRPr>
          </a:p>
          <a:p>
            <a:r>
              <a:rPr lang="en-US" altLang="ja-JP" sz="2800" dirty="0">
                <a:solidFill>
                  <a:srgbClr val="0070C0"/>
                </a:solidFill>
                <a:latin typeface="NHHandwriting Medium" panose="020F0500000000000000" pitchFamily="34" charset="0"/>
                <a:ea typeface="ＭＳ ゴシック" panose="020B0609070205080204" pitchFamily="49" charset="-128"/>
              </a:rPr>
              <a:t>    </a:t>
            </a:r>
            <a:r>
              <a:rPr lang="ja-JP" altLang="en-US" sz="2800" dirty="0">
                <a:solidFill>
                  <a:srgbClr val="0070C0"/>
                </a:solidFill>
                <a:latin typeface="NHHandwriting Medium" panose="020F0500000000000000" pitchFamily="34" charset="0"/>
                <a:ea typeface="ＭＳ ゴシック" panose="020B0609070205080204" pitchFamily="49" charset="-128"/>
              </a:rPr>
              <a:t>やり取りできる。</a:t>
            </a:r>
            <a:endParaRPr lang="en-US" altLang="ja-JP" sz="2800" dirty="0">
              <a:solidFill>
                <a:srgbClr val="0070C0"/>
              </a:solidFill>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268594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42"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D0F91B2-E4A8-46F5-9D39-5D8FDD51A239}"/>
              </a:ext>
            </a:extLst>
          </p:cNvPr>
          <p:cNvGrpSpPr/>
          <p:nvPr/>
        </p:nvGrpSpPr>
        <p:grpSpPr>
          <a:xfrm>
            <a:off x="93684" y="-23786"/>
            <a:ext cx="3650021" cy="968545"/>
            <a:chOff x="121879" y="1979873"/>
            <a:chExt cx="5873883" cy="1577343"/>
          </a:xfrm>
        </p:grpSpPr>
        <p:grpSp>
          <p:nvGrpSpPr>
            <p:cNvPr id="3" name="グループ化 2">
              <a:extLst>
                <a:ext uri="{FF2B5EF4-FFF2-40B4-BE49-F238E27FC236}">
                  <a16:creationId xmlns:a16="http://schemas.microsoft.com/office/drawing/2014/main" id="{09ED5934-A853-412B-A13F-47DB44FDD48E}"/>
                </a:ext>
              </a:extLst>
            </p:cNvPr>
            <p:cNvGrpSpPr/>
            <p:nvPr/>
          </p:nvGrpSpPr>
          <p:grpSpPr>
            <a:xfrm>
              <a:off x="121879" y="1979873"/>
              <a:ext cx="5747145" cy="1479067"/>
              <a:chOff x="302418" y="1330808"/>
              <a:chExt cx="5526884" cy="1479067"/>
            </a:xfrm>
          </p:grpSpPr>
          <p:sp>
            <p:nvSpPr>
              <p:cNvPr id="6" name="四角形: 角を丸くする 5">
                <a:extLst>
                  <a:ext uri="{FF2B5EF4-FFF2-40B4-BE49-F238E27FC236}">
                    <a16:creationId xmlns:a16="http://schemas.microsoft.com/office/drawing/2014/main" id="{CFB1252A-959D-4952-B5A2-43AFF66FCC38}"/>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7" name="四角形: 角を丸くする 6">
                <a:extLst>
                  <a:ext uri="{FF2B5EF4-FFF2-40B4-BE49-F238E27FC236}">
                    <a16:creationId xmlns:a16="http://schemas.microsoft.com/office/drawing/2014/main" id="{F4C5696B-0611-4008-8F80-772DD767EB2F}"/>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8" name="四角形: 角を丸くする 7">
                <a:extLst>
                  <a:ext uri="{FF2B5EF4-FFF2-40B4-BE49-F238E27FC236}">
                    <a16:creationId xmlns:a16="http://schemas.microsoft.com/office/drawing/2014/main" id="{4A977377-B29D-4F02-918E-4239FD83C18C}"/>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9" name="四角形: 角を丸くする 8">
                <a:extLst>
                  <a:ext uri="{FF2B5EF4-FFF2-40B4-BE49-F238E27FC236}">
                    <a16:creationId xmlns:a16="http://schemas.microsoft.com/office/drawing/2014/main" id="{CC8F1E44-3695-4115-ABDD-767B64FB6135}"/>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10" name="正方形/長方形 9">
                <a:extLst>
                  <a:ext uri="{FF2B5EF4-FFF2-40B4-BE49-F238E27FC236}">
                    <a16:creationId xmlns:a16="http://schemas.microsoft.com/office/drawing/2014/main" id="{C2B7CE01-BCD9-4B2C-8559-B4F283ECB28D}"/>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 name="テキスト ボックス 3">
              <a:extLst>
                <a:ext uri="{FF2B5EF4-FFF2-40B4-BE49-F238E27FC236}">
                  <a16:creationId xmlns:a16="http://schemas.microsoft.com/office/drawing/2014/main" id="{5E6CDF81-0883-4CAB-9921-27BDAC88398D}"/>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5" name="テキスト ボックス 4">
              <a:extLst>
                <a:ext uri="{FF2B5EF4-FFF2-40B4-BE49-F238E27FC236}">
                  <a16:creationId xmlns:a16="http://schemas.microsoft.com/office/drawing/2014/main" id="{34972A29-DF61-4863-A140-E1FA7A8DEBBA}"/>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12" name="正方形/長方形 11">
            <a:extLst>
              <a:ext uri="{FF2B5EF4-FFF2-40B4-BE49-F238E27FC236}">
                <a16:creationId xmlns:a16="http://schemas.microsoft.com/office/drawing/2014/main" id="{CC424B70-1CBE-41CD-AE03-3008677F5C7F}"/>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sp>
        <p:nvSpPr>
          <p:cNvPr id="14" name="正方形/長方形 13">
            <a:extLst>
              <a:ext uri="{FF2B5EF4-FFF2-40B4-BE49-F238E27FC236}">
                <a16:creationId xmlns:a16="http://schemas.microsoft.com/office/drawing/2014/main" id="{E485DA66-0DE9-4131-AAD5-FF5B0A0F27B7}"/>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aphicFrame>
        <p:nvGraphicFramePr>
          <p:cNvPr id="15" name="表 15">
            <a:extLst>
              <a:ext uri="{FF2B5EF4-FFF2-40B4-BE49-F238E27FC236}">
                <a16:creationId xmlns:a16="http://schemas.microsoft.com/office/drawing/2014/main" id="{82B7099D-DE44-4A1B-8010-CE1C99459C12}"/>
              </a:ext>
            </a:extLst>
          </p:cNvPr>
          <p:cNvGraphicFramePr>
            <a:graphicFrameLocks noGrp="1"/>
          </p:cNvGraphicFramePr>
          <p:nvPr>
            <p:extLst>
              <p:ext uri="{D42A27DB-BD31-4B8C-83A1-F6EECF244321}">
                <p14:modId xmlns:p14="http://schemas.microsoft.com/office/powerpoint/2010/main" val="1966820073"/>
              </p:ext>
            </p:extLst>
          </p:nvPr>
        </p:nvGraphicFramePr>
        <p:xfrm>
          <a:off x="308647" y="4914674"/>
          <a:ext cx="11574705" cy="1737360"/>
        </p:xfrm>
        <a:graphic>
          <a:graphicData uri="http://schemas.openxmlformats.org/drawingml/2006/table">
            <a:tbl>
              <a:tblPr firstRow="1" bandRow="1">
                <a:tableStyleId>{5C22544A-7EE6-4342-B048-85BDC9FD1C3A}</a:tableStyleId>
              </a:tblPr>
              <a:tblGrid>
                <a:gridCol w="1526116">
                  <a:extLst>
                    <a:ext uri="{9D8B030D-6E8A-4147-A177-3AD203B41FA5}">
                      <a16:colId xmlns:a16="http://schemas.microsoft.com/office/drawing/2014/main" val="969144030"/>
                    </a:ext>
                  </a:extLst>
                </a:gridCol>
                <a:gridCol w="10048589">
                  <a:extLst>
                    <a:ext uri="{9D8B030D-6E8A-4147-A177-3AD203B41FA5}">
                      <a16:colId xmlns:a16="http://schemas.microsoft.com/office/drawing/2014/main" val="3178998095"/>
                    </a:ext>
                  </a:extLst>
                </a:gridCol>
              </a:tblGrid>
              <a:tr h="1554480">
                <a:tc>
                  <a:txBody>
                    <a:bodyPr/>
                    <a:lstStyle/>
                    <a:p>
                      <a:pPr algn="ctr"/>
                      <a:r>
                        <a:rPr kumimoji="1" lang="en-US" altLang="ja-JP" sz="9600" dirty="0">
                          <a:solidFill>
                            <a:sysClr val="windowText" lastClr="000000"/>
                          </a:solidFill>
                          <a:latin typeface="NHHandwriting Medium" panose="020F0500000000000000" pitchFamily="34" charset="0"/>
                          <a:ea typeface="ＭＳ ゴシック" panose="020B0609070205080204" pitchFamily="49" charset="-128"/>
                        </a:rPr>
                        <a:t>B</a:t>
                      </a:r>
                      <a:endParaRPr kumimoji="1" lang="ja-JP" altLang="en-US" sz="9600" dirty="0">
                        <a:solidFill>
                          <a:sysClr val="windowText" lastClr="000000"/>
                        </a:solidFill>
                        <a:latin typeface="NHHandwriting Medium" panose="020F0500000000000000" pitchFamily="34" charset="0"/>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dirty="0">
                          <a:solidFill>
                            <a:schemeClr val="tx1"/>
                          </a:solidFill>
                          <a:latin typeface="NHHandwriting Medium" panose="020F0500000000000000" pitchFamily="34" charset="0"/>
                          <a:ea typeface="ＭＳ ゴシック" panose="020B0609070205080204" pitchFamily="49" charset="-128"/>
                        </a:rPr>
                        <a:t>Do you like (noun) ? What (noun) do you like? </a:t>
                      </a:r>
                      <a:r>
                        <a:rPr kumimoji="1" lang="ja-JP" altLang="en-US" sz="3600" dirty="0">
                          <a:solidFill>
                            <a:schemeClr val="tx1"/>
                          </a:solidFill>
                          <a:latin typeface="NHHandwriting Medium" panose="020F0500000000000000" pitchFamily="34" charset="0"/>
                          <a:ea typeface="ＭＳ ゴシック" panose="020B0609070205080204" pitchFamily="49" charset="-128"/>
                        </a:rPr>
                        <a:t>やその答え方を理解し，好きなものについて聞いたり，話したりできる。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680745"/>
                  </a:ext>
                </a:extLst>
              </a:tr>
            </a:tbl>
          </a:graphicData>
        </a:graphic>
      </p:graphicFrame>
      <p:graphicFrame>
        <p:nvGraphicFramePr>
          <p:cNvPr id="17" name="表 15">
            <a:extLst>
              <a:ext uri="{FF2B5EF4-FFF2-40B4-BE49-F238E27FC236}">
                <a16:creationId xmlns:a16="http://schemas.microsoft.com/office/drawing/2014/main" id="{057C21BB-BE30-41F0-B916-8C1A13CEA171}"/>
              </a:ext>
            </a:extLst>
          </p:cNvPr>
          <p:cNvGraphicFramePr>
            <a:graphicFrameLocks noGrp="1"/>
          </p:cNvGraphicFramePr>
          <p:nvPr>
            <p:extLst>
              <p:ext uri="{D42A27DB-BD31-4B8C-83A1-F6EECF244321}">
                <p14:modId xmlns:p14="http://schemas.microsoft.com/office/powerpoint/2010/main" val="2422756546"/>
              </p:ext>
            </p:extLst>
          </p:nvPr>
        </p:nvGraphicFramePr>
        <p:xfrm>
          <a:off x="292175" y="1677103"/>
          <a:ext cx="11574705" cy="1737360"/>
        </p:xfrm>
        <a:graphic>
          <a:graphicData uri="http://schemas.openxmlformats.org/drawingml/2006/table">
            <a:tbl>
              <a:tblPr firstRow="1" bandRow="1">
                <a:tableStyleId>{5C22544A-7EE6-4342-B048-85BDC9FD1C3A}</a:tableStyleId>
              </a:tblPr>
              <a:tblGrid>
                <a:gridCol w="1526115">
                  <a:extLst>
                    <a:ext uri="{9D8B030D-6E8A-4147-A177-3AD203B41FA5}">
                      <a16:colId xmlns:a16="http://schemas.microsoft.com/office/drawing/2014/main" val="969144030"/>
                    </a:ext>
                  </a:extLst>
                </a:gridCol>
                <a:gridCol w="10048590">
                  <a:extLst>
                    <a:ext uri="{9D8B030D-6E8A-4147-A177-3AD203B41FA5}">
                      <a16:colId xmlns:a16="http://schemas.microsoft.com/office/drawing/2014/main" val="3178998095"/>
                    </a:ext>
                  </a:extLst>
                </a:gridCol>
              </a:tblGrid>
              <a:tr h="1471506">
                <a:tc>
                  <a:txBody>
                    <a:bodyPr/>
                    <a:lstStyle/>
                    <a:p>
                      <a:pPr algn="ctr"/>
                      <a:r>
                        <a:rPr kumimoji="1" lang="en-US" altLang="ja-JP" sz="9600" dirty="0">
                          <a:solidFill>
                            <a:sysClr val="windowText" lastClr="000000"/>
                          </a:solidFill>
                          <a:latin typeface="NHHandwriting Medium" panose="020F0500000000000000" pitchFamily="34" charset="0"/>
                          <a:ea typeface="ＭＳ ゴシック" panose="020B0609070205080204" pitchFamily="49" charset="-128"/>
                        </a:rPr>
                        <a:t>A</a:t>
                      </a:r>
                      <a:endParaRPr kumimoji="1" lang="ja-JP" altLang="en-US" sz="9600" dirty="0">
                        <a:solidFill>
                          <a:sysClr val="windowText" lastClr="000000"/>
                        </a:solidFill>
                        <a:latin typeface="NHHandwriting Medium" panose="020F0500000000000000" pitchFamily="34" charset="0"/>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kumimoji="1" lang="en-US" altLang="ja-JP" sz="3600" dirty="0">
                          <a:solidFill>
                            <a:schemeClr val="tx1"/>
                          </a:solidFill>
                          <a:latin typeface="NHHandwriting Medium" panose="020F0500000000000000" pitchFamily="34" charset="0"/>
                          <a:ea typeface="ＭＳ ゴシック" panose="020B0609070205080204" pitchFamily="49" charset="-128"/>
                        </a:rPr>
                        <a:t>Do you like (noun) ? What (noun) do you like? </a:t>
                      </a:r>
                      <a:r>
                        <a:rPr kumimoji="1" lang="ja-JP" altLang="en-US" sz="3600" dirty="0">
                          <a:solidFill>
                            <a:schemeClr val="tx1"/>
                          </a:solidFill>
                          <a:latin typeface="NHHandwriting Medium" panose="020F0500000000000000" pitchFamily="34" charset="0"/>
                          <a:ea typeface="ＭＳ ゴシック" panose="020B0609070205080204" pitchFamily="49" charset="-128"/>
                        </a:rPr>
                        <a:t>やその答え方を理解し，好きなものについて</a:t>
                      </a:r>
                      <a:r>
                        <a:rPr kumimoji="1" lang="ja-JP" altLang="en-US" sz="3600" dirty="0">
                          <a:solidFill>
                            <a:srgbClr val="FF0000"/>
                          </a:solidFill>
                          <a:latin typeface="NHHandwriting Medium" panose="020F0500000000000000" pitchFamily="34" charset="0"/>
                          <a:ea typeface="ＭＳ ゴシック" panose="020B0609070205080204" pitchFamily="49" charset="-128"/>
                        </a:rPr>
                        <a:t>具体的</a:t>
                      </a:r>
                      <a:r>
                        <a:rPr kumimoji="1" lang="ja-JP" altLang="en-US" sz="3600" dirty="0">
                          <a:solidFill>
                            <a:schemeClr val="tx1"/>
                          </a:solidFill>
                          <a:latin typeface="NHHandwriting Medium" panose="020F0500000000000000" pitchFamily="34" charset="0"/>
                          <a:ea typeface="ＭＳ ゴシック" panose="020B0609070205080204" pitchFamily="49" charset="-128"/>
                        </a:rPr>
                        <a:t>に聞いたり，話したりできる。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680745"/>
                  </a:ext>
                </a:extLst>
              </a:tr>
            </a:tbl>
          </a:graphicData>
        </a:graphic>
      </p:graphicFrame>
      <p:sp>
        <p:nvSpPr>
          <p:cNvPr id="19" name="テキスト ボックス 18">
            <a:extLst>
              <a:ext uri="{FF2B5EF4-FFF2-40B4-BE49-F238E27FC236}">
                <a16:creationId xmlns:a16="http://schemas.microsoft.com/office/drawing/2014/main" id="{D4553A78-3367-480C-BC8E-7485D375A64D}"/>
              </a:ext>
            </a:extLst>
          </p:cNvPr>
          <p:cNvSpPr txBox="1"/>
          <p:nvPr/>
        </p:nvSpPr>
        <p:spPr>
          <a:xfrm>
            <a:off x="154779" y="3468124"/>
            <a:ext cx="11728573" cy="1446550"/>
          </a:xfrm>
          <a:prstGeom prst="rect">
            <a:avLst/>
          </a:prstGeom>
          <a:noFill/>
        </p:spPr>
        <p:txBody>
          <a:bodyPr wrap="square">
            <a:spAutoFit/>
          </a:bodyPr>
          <a:lstStyle/>
          <a:p>
            <a:r>
              <a:rPr kumimoji="1" lang="ja-JP" altLang="en-US" sz="4400" dirty="0">
                <a:solidFill>
                  <a:srgbClr val="FF0000"/>
                </a:solidFill>
                <a:latin typeface="NHHandwriting Medium" panose="020F0500000000000000" pitchFamily="34" charset="0"/>
                <a:ea typeface="ＭＳ ゴシック" panose="020B0609070205080204" pitchFamily="49" charset="-128"/>
              </a:rPr>
              <a:t>具体的：好きの度合いや好きなものを種類，</a:t>
            </a:r>
            <a:endParaRPr kumimoji="1" lang="en-US" altLang="ja-JP" sz="4400" dirty="0">
              <a:solidFill>
                <a:srgbClr val="FF0000"/>
              </a:solidFill>
              <a:latin typeface="NHHandwriting Medium" panose="020F0500000000000000" pitchFamily="34" charset="0"/>
              <a:ea typeface="ＭＳ ゴシック" panose="020B0609070205080204" pitchFamily="49" charset="-128"/>
            </a:endParaRPr>
          </a:p>
          <a:p>
            <a:r>
              <a:rPr lang="ja-JP" altLang="en-US" sz="4400" dirty="0">
                <a:solidFill>
                  <a:srgbClr val="FF0000"/>
                </a:solidFill>
                <a:latin typeface="NHHandwriting Medium" panose="020F0500000000000000" pitchFamily="34" charset="0"/>
                <a:ea typeface="ＭＳ ゴシック" panose="020B0609070205080204" pitchFamily="49" charset="-128"/>
              </a:rPr>
              <a:t>　　　　</a:t>
            </a:r>
            <a:r>
              <a:rPr kumimoji="1" lang="ja-JP" altLang="en-US" sz="4400" dirty="0">
                <a:solidFill>
                  <a:srgbClr val="FF0000"/>
                </a:solidFill>
                <a:latin typeface="NHHandwriting Medium" panose="020F0500000000000000" pitchFamily="34" charset="0"/>
                <a:ea typeface="ＭＳ ゴシック" panose="020B0609070205080204" pitchFamily="49" charset="-128"/>
              </a:rPr>
              <a:t>聞き返しができる。</a:t>
            </a:r>
            <a:endParaRPr lang="ja-JP" altLang="en-US" sz="4400" dirty="0"/>
          </a:p>
        </p:txBody>
      </p:sp>
      <p:sp>
        <p:nvSpPr>
          <p:cNvPr id="18" name="テキスト ボックス 17">
            <a:extLst>
              <a:ext uri="{FF2B5EF4-FFF2-40B4-BE49-F238E27FC236}">
                <a16:creationId xmlns:a16="http://schemas.microsoft.com/office/drawing/2014/main" id="{62BC9AFD-B714-4E60-9AE2-C35E047360DE}"/>
              </a:ext>
            </a:extLst>
          </p:cNvPr>
          <p:cNvSpPr txBox="1"/>
          <p:nvPr/>
        </p:nvSpPr>
        <p:spPr>
          <a:xfrm>
            <a:off x="154778" y="951149"/>
            <a:ext cx="2959897" cy="707886"/>
          </a:xfrm>
          <a:prstGeom prst="rect">
            <a:avLst/>
          </a:prstGeom>
          <a:noFill/>
        </p:spPr>
        <p:txBody>
          <a:bodyPr wrap="square">
            <a:spAutoFit/>
          </a:bodyPr>
          <a:lstStyle/>
          <a:p>
            <a:r>
              <a:rPr lang="ja-JP" altLang="en-US" sz="4000" dirty="0">
                <a:solidFill>
                  <a:schemeClr val="bg1"/>
                </a:solidFill>
                <a:highlight>
                  <a:srgbClr val="FF0000"/>
                </a:highlight>
                <a:latin typeface="NHHandwriting Medium" panose="020F0500000000000000" pitchFamily="34" charset="0"/>
                <a:ea typeface="ＭＳ ゴシック" panose="020B0609070205080204" pitchFamily="49" charset="-128"/>
              </a:rPr>
              <a:t>工夫＝具体</a:t>
            </a:r>
            <a:endParaRPr lang="ja-JP" altLang="en-US" sz="4000" dirty="0">
              <a:solidFill>
                <a:schemeClr val="bg1"/>
              </a:solidFill>
              <a:highlight>
                <a:srgbClr val="FF0000"/>
              </a:highlight>
            </a:endParaRPr>
          </a:p>
        </p:txBody>
      </p:sp>
    </p:spTree>
    <p:extLst>
      <p:ext uri="{BB962C8B-B14F-4D97-AF65-F5344CB8AC3E}">
        <p14:creationId xmlns:p14="http://schemas.microsoft.com/office/powerpoint/2010/main" val="1369173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2480185" y="1197799"/>
            <a:ext cx="7840608" cy="3154710"/>
          </a:xfrm>
          <a:prstGeom prst="rect">
            <a:avLst/>
          </a:prstGeom>
        </p:spPr>
        <p:txBody>
          <a:bodyPr wrap="none">
            <a:spAutoFit/>
          </a:bodyPr>
          <a:lstStyle/>
          <a:p>
            <a:pPr algn="ctr"/>
            <a:r>
              <a:rPr lang="ja-JP" altLang="en-US" sz="19900" dirty="0">
                <a:latin typeface="NHHandwriting Medium" panose="020F0500000000000000" pitchFamily="34" charset="0"/>
                <a:ea typeface="ＭＳ ゴシック" panose="020B0609070205080204" pitchFamily="49" charset="-128"/>
              </a:rPr>
              <a:t>でも？</a:t>
            </a:r>
            <a:endParaRPr lang="en-US" altLang="ja-JP" sz="19900" dirty="0">
              <a:latin typeface="NHHandwriting Medium" panose="020F0500000000000000" pitchFamily="34" charset="0"/>
              <a:ea typeface="ＭＳ ゴシック" panose="020B0609070205080204" pitchFamily="49" charset="-128"/>
            </a:endParaRPr>
          </a:p>
        </p:txBody>
      </p:sp>
      <p:pic>
        <p:nvPicPr>
          <p:cNvPr id="5" name="図 4" descr="パソコン画面のスクリーンショット&#10;&#10;自動的に生成された説明">
            <a:extLst>
              <a:ext uri="{FF2B5EF4-FFF2-40B4-BE49-F238E27FC236}">
                <a16:creationId xmlns:a16="http://schemas.microsoft.com/office/drawing/2014/main" id="{D99C4181-A755-4374-9991-882C93ED384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19808"/>
          <a:stretch/>
        </p:blipFill>
        <p:spPr>
          <a:xfrm flipH="1">
            <a:off x="-66677" y="3132437"/>
            <a:ext cx="2381251" cy="3725563"/>
          </a:xfrm>
          <a:prstGeom prst="rect">
            <a:avLst/>
          </a:prstGeom>
        </p:spPr>
      </p:pic>
    </p:spTree>
    <p:extLst>
      <p:ext uri="{BB962C8B-B14F-4D97-AF65-F5344CB8AC3E}">
        <p14:creationId xmlns:p14="http://schemas.microsoft.com/office/powerpoint/2010/main" val="3810841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sp>
        <p:nvSpPr>
          <p:cNvPr id="6" name="正方形/長方形 5">
            <a:extLst>
              <a:ext uri="{FF2B5EF4-FFF2-40B4-BE49-F238E27FC236}">
                <a16:creationId xmlns:a16="http://schemas.microsoft.com/office/drawing/2014/main" id="{BD22997D-D435-4B44-ABBA-B5E5B51A986B}"/>
              </a:ext>
            </a:extLst>
          </p:cNvPr>
          <p:cNvSpPr/>
          <p:nvPr/>
        </p:nvSpPr>
        <p:spPr>
          <a:xfrm>
            <a:off x="4426136" y="1652587"/>
            <a:ext cx="7192995"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What fruit do you like?</a:t>
            </a:r>
          </a:p>
        </p:txBody>
      </p:sp>
      <p:sp>
        <p:nvSpPr>
          <p:cNvPr id="11" name="正方形/長方形 10">
            <a:extLst>
              <a:ext uri="{FF2B5EF4-FFF2-40B4-BE49-F238E27FC236}">
                <a16:creationId xmlns:a16="http://schemas.microsoft.com/office/drawing/2014/main" id="{568391DC-3821-4D0A-B0DB-A97BC353EDC8}"/>
              </a:ext>
            </a:extLst>
          </p:cNvPr>
          <p:cNvSpPr/>
          <p:nvPr/>
        </p:nvSpPr>
        <p:spPr>
          <a:xfrm>
            <a:off x="4397879" y="2608637"/>
            <a:ext cx="6240812" cy="707886"/>
          </a:xfrm>
          <a:prstGeom prst="rect">
            <a:avLst/>
          </a:prstGeom>
        </p:spPr>
        <p:txBody>
          <a:bodyPr wrap="none">
            <a:spAutoFit/>
          </a:bodyPr>
          <a:lstStyle/>
          <a:p>
            <a:pPr algn="ctr"/>
            <a:r>
              <a:rPr lang="en-US" altLang="ja-JP" sz="4000" b="1" dirty="0">
                <a:latin typeface="NHHandwriting RL Light" panose="020F0300000000000000" pitchFamily="34" charset="0"/>
                <a:ea typeface="ＭＳ ゴシック" panose="020B0609070205080204" pitchFamily="49" charset="-128"/>
              </a:rPr>
              <a:t>I like grapes</a:t>
            </a:r>
            <a:r>
              <a:rPr lang="ja-JP" altLang="en-US" sz="4000" b="1" dirty="0">
                <a:latin typeface="NHHandwriting RL Light" panose="020F0300000000000000" pitchFamily="34" charset="0"/>
                <a:ea typeface="ＭＳ ゴシック" panose="020B0609070205080204" pitchFamily="49" charset="-128"/>
              </a:rPr>
              <a:t> </a:t>
            </a:r>
            <a:r>
              <a:rPr lang="en-US" altLang="ja-JP" sz="4000" b="1" dirty="0">
                <a:latin typeface="NHHandwriting RL Light" panose="020F0300000000000000" pitchFamily="34" charset="0"/>
                <a:ea typeface="ＭＳ ゴシック" panose="020B0609070205080204" pitchFamily="49" charset="-128"/>
              </a:rPr>
              <a:t>very much.</a:t>
            </a:r>
          </a:p>
        </p:txBody>
      </p: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sp>
        <p:nvSpPr>
          <p:cNvPr id="5" name="正方形/長方形 4">
            <a:extLst>
              <a:ext uri="{FF2B5EF4-FFF2-40B4-BE49-F238E27FC236}">
                <a16:creationId xmlns:a16="http://schemas.microsoft.com/office/drawing/2014/main" id="{CA162C51-090E-4C97-B09C-63970FBF9211}"/>
              </a:ext>
            </a:extLst>
          </p:cNvPr>
          <p:cNvSpPr/>
          <p:nvPr/>
        </p:nvSpPr>
        <p:spPr>
          <a:xfrm>
            <a:off x="4369509" y="4160907"/>
            <a:ext cx="7794121" cy="707886"/>
          </a:xfrm>
          <a:prstGeom prst="rect">
            <a:avLst/>
          </a:prstGeom>
        </p:spPr>
        <p:txBody>
          <a:bodyPr wrap="none">
            <a:spAutoFit/>
          </a:bodyPr>
          <a:lstStyle/>
          <a:p>
            <a:pPr algn="ctr"/>
            <a:r>
              <a:rPr lang="en-US" altLang="ja-JP" sz="4000" b="1" dirty="0">
                <a:latin typeface="NHHandwriting RL Light" panose="020F0300000000000000" pitchFamily="34" charset="0"/>
                <a:ea typeface="ＭＳ ゴシック" panose="020B0609070205080204" pitchFamily="49" charset="-128"/>
              </a:rPr>
              <a:t>I like grapes. How about you?</a:t>
            </a:r>
          </a:p>
        </p:txBody>
      </p:sp>
      <p:sp>
        <p:nvSpPr>
          <p:cNvPr id="7" name="正方形/長方形 6">
            <a:extLst>
              <a:ext uri="{FF2B5EF4-FFF2-40B4-BE49-F238E27FC236}">
                <a16:creationId xmlns:a16="http://schemas.microsoft.com/office/drawing/2014/main" id="{36C9F578-BBD4-4A8B-B2D4-279C65A6274F}"/>
              </a:ext>
            </a:extLst>
          </p:cNvPr>
          <p:cNvSpPr/>
          <p:nvPr/>
        </p:nvSpPr>
        <p:spPr>
          <a:xfrm>
            <a:off x="4243545" y="3406016"/>
            <a:ext cx="7450053" cy="646331"/>
          </a:xfrm>
          <a:prstGeom prst="rect">
            <a:avLst/>
          </a:prstGeom>
        </p:spPr>
        <p:txBody>
          <a:bodyPr wrap="none">
            <a:spAutoFit/>
          </a:bodyPr>
          <a:lstStyle/>
          <a:p>
            <a:pPr algn="ctr"/>
            <a:r>
              <a:rPr lang="en-US" altLang="ja-JP" sz="3600" b="1" dirty="0">
                <a:latin typeface="NHHandwriting RL Light" panose="020F0300000000000000" pitchFamily="34" charset="0"/>
                <a:ea typeface="ＭＳ ゴシック" panose="020B0609070205080204" pitchFamily="49" charset="-128"/>
              </a:rPr>
              <a:t>I like grapes. Kyoho is famous.</a:t>
            </a:r>
          </a:p>
        </p:txBody>
      </p:sp>
      <p:grpSp>
        <p:nvGrpSpPr>
          <p:cNvPr id="47" name="グループ化 46">
            <a:extLst>
              <a:ext uri="{FF2B5EF4-FFF2-40B4-BE49-F238E27FC236}">
                <a16:creationId xmlns:a16="http://schemas.microsoft.com/office/drawing/2014/main" id="{85D5D280-FDD9-4621-A507-9178D149639D}"/>
              </a:ext>
            </a:extLst>
          </p:cNvPr>
          <p:cNvGrpSpPr/>
          <p:nvPr/>
        </p:nvGrpSpPr>
        <p:grpSpPr>
          <a:xfrm>
            <a:off x="93684" y="-23786"/>
            <a:ext cx="3650021" cy="968545"/>
            <a:chOff x="121879" y="1979873"/>
            <a:chExt cx="5873883" cy="1577343"/>
          </a:xfrm>
        </p:grpSpPr>
        <p:grpSp>
          <p:nvGrpSpPr>
            <p:cNvPr id="49" name="グループ化 48">
              <a:extLst>
                <a:ext uri="{FF2B5EF4-FFF2-40B4-BE49-F238E27FC236}">
                  <a16:creationId xmlns:a16="http://schemas.microsoft.com/office/drawing/2014/main" id="{BC072788-0B6D-4BE7-B4D7-81ED94086726}"/>
                </a:ext>
              </a:extLst>
            </p:cNvPr>
            <p:cNvGrpSpPr/>
            <p:nvPr/>
          </p:nvGrpSpPr>
          <p:grpSpPr>
            <a:xfrm>
              <a:off x="121879" y="1979873"/>
              <a:ext cx="5747145" cy="1479067"/>
              <a:chOff x="302418" y="1330808"/>
              <a:chExt cx="5526884" cy="1479067"/>
            </a:xfrm>
          </p:grpSpPr>
          <p:sp>
            <p:nvSpPr>
              <p:cNvPr id="52" name="四角形: 角を丸くする 51">
                <a:extLst>
                  <a:ext uri="{FF2B5EF4-FFF2-40B4-BE49-F238E27FC236}">
                    <a16:creationId xmlns:a16="http://schemas.microsoft.com/office/drawing/2014/main" id="{2439A47F-5D9C-45DD-B3E0-5C53DF1EA54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3" name="四角形: 角を丸くする 52">
                <a:extLst>
                  <a:ext uri="{FF2B5EF4-FFF2-40B4-BE49-F238E27FC236}">
                    <a16:creationId xmlns:a16="http://schemas.microsoft.com/office/drawing/2014/main" id="{40406590-5489-4324-A5C7-91BF0E388E46}"/>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4" name="四角形: 角を丸くする 53">
                <a:extLst>
                  <a:ext uri="{FF2B5EF4-FFF2-40B4-BE49-F238E27FC236}">
                    <a16:creationId xmlns:a16="http://schemas.microsoft.com/office/drawing/2014/main" id="{5A44639B-08BE-4150-8D4E-1AA1CD1473AA}"/>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5" name="四角形: 角を丸くする 54">
                <a:extLst>
                  <a:ext uri="{FF2B5EF4-FFF2-40B4-BE49-F238E27FC236}">
                    <a16:creationId xmlns:a16="http://schemas.microsoft.com/office/drawing/2014/main" id="{F22D1421-2695-4A0E-8894-12742A2089F4}"/>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6" name="正方形/長方形 55">
                <a:extLst>
                  <a:ext uri="{FF2B5EF4-FFF2-40B4-BE49-F238E27FC236}">
                    <a16:creationId xmlns:a16="http://schemas.microsoft.com/office/drawing/2014/main" id="{6E763AA3-1F9C-4B66-B23B-33BB79DFFDCB}"/>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50" name="テキスト ボックス 49">
              <a:extLst>
                <a:ext uri="{FF2B5EF4-FFF2-40B4-BE49-F238E27FC236}">
                  <a16:creationId xmlns:a16="http://schemas.microsoft.com/office/drawing/2014/main" id="{B075E65C-4493-4142-B507-FAC0754ECD78}"/>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51" name="テキスト ボックス 50">
              <a:extLst>
                <a:ext uri="{FF2B5EF4-FFF2-40B4-BE49-F238E27FC236}">
                  <a16:creationId xmlns:a16="http://schemas.microsoft.com/office/drawing/2014/main" id="{BA587D9B-86B6-493A-8E9D-BC0E6199672D}"/>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57" name="図 56" descr="パソコンの画面&#10;&#10;自動的に生成された説明">
            <a:extLst>
              <a:ext uri="{FF2B5EF4-FFF2-40B4-BE49-F238E27FC236}">
                <a16:creationId xmlns:a16="http://schemas.microsoft.com/office/drawing/2014/main" id="{E8AB6157-83AB-4948-83BC-5D3E47EF2690}"/>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58" name="直線コネクタ 57">
            <a:extLst>
              <a:ext uri="{FF2B5EF4-FFF2-40B4-BE49-F238E27FC236}">
                <a16:creationId xmlns:a16="http://schemas.microsoft.com/office/drawing/2014/main" id="{2601F491-99CA-40D8-9FF6-E59BA0D74929}"/>
              </a:ext>
            </a:extLst>
          </p:cNvPr>
          <p:cNvCxnSpPr/>
          <p:nvPr/>
        </p:nvCxnSpPr>
        <p:spPr>
          <a:xfrm>
            <a:off x="1073859" y="207855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CB85218-A034-4334-959B-D5F1E5DAC931}"/>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41A3A1F-D600-43B3-AF39-BD5B8F53C660}"/>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69A0A2B5-8336-48C4-84A2-FAF288BECC96}"/>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F9EAC17-7A46-4871-8609-4F582EF36E54}"/>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7966A17-F653-45B4-A92C-D09E0FDE8C63}"/>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B81EC5FD-DF43-481D-AE01-E92E74DC3426}"/>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8F08CEF2-B3DE-40D6-AA05-C0E4A8DE13FA}"/>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31E8DE82-C545-481C-B3D2-BDA3D42F603D}"/>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D248CFAF-09D6-4706-B245-63BD9B81B7C6}"/>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52DE3E9F-319A-44DB-87CD-08725560367D}"/>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A70D7D5A-ADFC-4FAF-A60E-6BB2E8F7551F}"/>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BB541CE-7CF1-4C1A-AAA7-641B6BCEAFDF}"/>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685EBAFD-93D8-46C8-88CD-19095E0E1870}"/>
              </a:ext>
            </a:extLst>
          </p:cNvPr>
          <p:cNvCxnSpPr>
            <a:cxnSpLocks/>
          </p:cNvCxnSpPr>
          <p:nvPr/>
        </p:nvCxnSpPr>
        <p:spPr>
          <a:xfrm>
            <a:off x="585787" y="1831712"/>
            <a:ext cx="34766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C77C7C8F-EAB4-4D99-9EE3-96D07D49F91B}"/>
              </a:ext>
            </a:extLst>
          </p:cNvPr>
          <p:cNvCxnSpPr>
            <a:cxnSpLocks/>
          </p:cNvCxnSpPr>
          <p:nvPr/>
        </p:nvCxnSpPr>
        <p:spPr>
          <a:xfrm>
            <a:off x="661986" y="2146382"/>
            <a:ext cx="27146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D506000E-FD92-4298-9551-7113DEDC4C8F}"/>
              </a:ext>
            </a:extLst>
          </p:cNvPr>
          <p:cNvCxnSpPr>
            <a:cxnSpLocks/>
          </p:cNvCxnSpPr>
          <p:nvPr/>
        </p:nvCxnSpPr>
        <p:spPr>
          <a:xfrm>
            <a:off x="585787" y="173916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C8A02B68-F4DE-495F-B69F-82BEE82E3D98}"/>
              </a:ext>
            </a:extLst>
          </p:cNvPr>
          <p:cNvCxnSpPr>
            <a:cxnSpLocks/>
          </p:cNvCxnSpPr>
          <p:nvPr/>
        </p:nvCxnSpPr>
        <p:spPr>
          <a:xfrm>
            <a:off x="661986" y="2065654"/>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6" name="四角形: 角を丸くする 35">
            <a:extLst>
              <a:ext uri="{FF2B5EF4-FFF2-40B4-BE49-F238E27FC236}">
                <a16:creationId xmlns:a16="http://schemas.microsoft.com/office/drawing/2014/main" id="{5E12D903-1EEF-4DB2-886C-15D87DE00717}"/>
              </a:ext>
            </a:extLst>
          </p:cNvPr>
          <p:cNvSpPr/>
          <p:nvPr/>
        </p:nvSpPr>
        <p:spPr>
          <a:xfrm>
            <a:off x="4653387" y="5137310"/>
            <a:ext cx="7283103" cy="14573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FFFF00"/>
                </a:solidFill>
                <a:latin typeface="ＭＳ ゴシック" panose="020B0609070205080204" pitchFamily="49" charset="-128"/>
                <a:ea typeface="ＭＳ ゴシック" panose="020B0609070205080204" pitchFamily="49" charset="-128"/>
              </a:rPr>
              <a:t>注意！</a:t>
            </a:r>
            <a:r>
              <a:rPr lang="ja-JP" altLang="en-US" sz="2800" b="1" u="sng" dirty="0">
                <a:solidFill>
                  <a:srgbClr val="0000FF"/>
                </a:solidFill>
                <a:latin typeface="ＭＳ ゴシック" panose="020B0609070205080204" pitchFamily="49" charset="-128"/>
                <a:ea typeface="ＭＳ ゴシック" panose="020B0609070205080204" pitchFamily="49" charset="-128"/>
              </a:rPr>
              <a:t>新しい</a:t>
            </a:r>
            <a:r>
              <a:rPr lang="ja-JP" altLang="en-US" sz="2800" b="1" dirty="0">
                <a:solidFill>
                  <a:schemeClr val="tx1"/>
                </a:solidFill>
                <a:latin typeface="ＭＳ ゴシック" panose="020B0609070205080204" pitchFamily="49" charset="-128"/>
                <a:ea typeface="ＭＳ ゴシック" panose="020B0609070205080204" pitchFamily="49" charset="-128"/>
              </a:rPr>
              <a:t>英</a:t>
            </a:r>
            <a:r>
              <a:rPr lang="ja-JP" altLang="en-US" sz="2800" b="1" dirty="0">
                <a:solidFill>
                  <a:sysClr val="windowText" lastClr="000000"/>
                </a:solidFill>
                <a:latin typeface="ＭＳ ゴシック" panose="020B0609070205080204" pitchFamily="49" charset="-128"/>
                <a:ea typeface="ＭＳ ゴシック" panose="020B0609070205080204" pitchFamily="49" charset="-128"/>
              </a:rPr>
              <a:t>語表現の追加にフォーカ</a:t>
            </a:r>
            <a:endParaRPr lang="en-US" altLang="ja-JP" sz="2800" b="1" dirty="0">
              <a:solidFill>
                <a:sysClr val="windowText" lastClr="000000"/>
              </a:solidFill>
              <a:latin typeface="ＭＳ ゴシック" panose="020B0609070205080204" pitchFamily="49" charset="-128"/>
              <a:ea typeface="ＭＳ ゴシック" panose="020B0609070205080204" pitchFamily="49" charset="-128"/>
            </a:endParaRPr>
          </a:p>
          <a:p>
            <a:r>
              <a:rPr lang="ja-JP" altLang="en-US" sz="2800" b="1" dirty="0">
                <a:solidFill>
                  <a:sysClr val="windowText" lastClr="000000"/>
                </a:solidFill>
                <a:latin typeface="ＭＳ ゴシック" panose="020B0609070205080204" pitchFamily="49" charset="-128"/>
                <a:ea typeface="ＭＳ ゴシック" panose="020B0609070205080204" pitchFamily="49" charset="-128"/>
              </a:rPr>
              <a:t>　　　スすると</a:t>
            </a:r>
            <a:r>
              <a:rPr kumimoji="1" lang="ja-JP" altLang="en-US" sz="2800" b="1" dirty="0">
                <a:solidFill>
                  <a:sysClr val="windowText" lastClr="000000"/>
                </a:solidFill>
                <a:latin typeface="ＭＳ ゴシック" panose="020B0609070205080204" pitchFamily="49" charset="-128"/>
                <a:ea typeface="ＭＳ ゴシック" panose="020B0609070205080204" pitchFamily="49" charset="-128"/>
              </a:rPr>
              <a:t>難易度が上がってしまう。</a:t>
            </a:r>
            <a:endParaRPr kumimoji="1" lang="en-US" altLang="ja-JP" sz="2800" b="1"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3" name="正方形/長方形 2">
            <a:extLst>
              <a:ext uri="{FF2B5EF4-FFF2-40B4-BE49-F238E27FC236}">
                <a16:creationId xmlns:a16="http://schemas.microsoft.com/office/drawing/2014/main" id="{628A8F40-036F-4839-81A5-2296A33E05F6}"/>
              </a:ext>
            </a:extLst>
          </p:cNvPr>
          <p:cNvSpPr/>
          <p:nvPr/>
        </p:nvSpPr>
        <p:spPr>
          <a:xfrm>
            <a:off x="99437" y="1037720"/>
            <a:ext cx="4190999" cy="5693866"/>
          </a:xfrm>
          <a:prstGeom prst="rect">
            <a:avLst/>
          </a:prstGeom>
          <a:solidFill>
            <a:srgbClr val="FFFF00"/>
          </a:solidFill>
        </p:spPr>
        <p:txBody>
          <a:bodyPr wrap="square">
            <a:spAutoFit/>
          </a:bodyPr>
          <a:lstStyle/>
          <a:p>
            <a:r>
              <a:rPr lang="ja-JP" altLang="en-US" sz="3200" dirty="0">
                <a:latin typeface="ＭＳ ゴシック" panose="020B0609070205080204" pitchFamily="49" charset="-128"/>
                <a:ea typeface="ＭＳ ゴシック" panose="020B0609070205080204" pitchFamily="49" charset="-128"/>
              </a:rPr>
              <a:t>評価規準</a:t>
            </a:r>
            <a:endParaRPr lang="en-US" altLang="ja-JP" sz="3200" dirty="0">
              <a:latin typeface="ＭＳ ゴシック" panose="020B0609070205080204" pitchFamily="49" charset="-128"/>
              <a:ea typeface="ＭＳ ゴシック" panose="020B0609070205080204" pitchFamily="49" charset="-128"/>
            </a:endParaRPr>
          </a:p>
          <a:p>
            <a:endParaRPr lang="en-US" altLang="ja-JP" sz="2800" dirty="0">
              <a:latin typeface="ＭＳ ゴシック" panose="020B0609070205080204" pitchFamily="49" charset="-128"/>
              <a:ea typeface="ＭＳ ゴシック" panose="020B0609070205080204" pitchFamily="49" charset="-128"/>
            </a:endParaRPr>
          </a:p>
          <a:p>
            <a:endParaRPr lang="en-US" altLang="ja-JP" sz="2800" dirty="0">
              <a:latin typeface="ＭＳ ゴシック" panose="020B0609070205080204" pitchFamily="49" charset="-128"/>
              <a:ea typeface="ＭＳ ゴシック" panose="020B0609070205080204" pitchFamily="49" charset="-128"/>
            </a:endParaRPr>
          </a:p>
          <a:p>
            <a:endParaRPr lang="en-US" altLang="ja-JP" sz="2400" dirty="0">
              <a:latin typeface="NHHandwriting Medium" panose="020F0500000000000000" pitchFamily="34" charset="0"/>
              <a:ea typeface="ＭＳ ゴシック" panose="020B0609070205080204" pitchFamily="49" charset="-128"/>
            </a:endParaRPr>
          </a:p>
          <a:p>
            <a:endParaRPr lang="en-US" altLang="ja-JP" sz="2800" dirty="0">
              <a:latin typeface="NHHandwriting Medium" panose="020F0500000000000000" pitchFamily="34" charset="0"/>
              <a:ea typeface="ＭＳ ゴシック" panose="020B0609070205080204" pitchFamily="49" charset="-128"/>
            </a:endParaRPr>
          </a:p>
          <a:p>
            <a:endParaRPr lang="en-US" altLang="ja-JP" sz="2800" dirty="0">
              <a:latin typeface="NHHandwriting Medium" panose="020F0500000000000000" pitchFamily="34" charset="0"/>
              <a:ea typeface="ＭＳ ゴシック" panose="020B0609070205080204" pitchFamily="49" charset="-128"/>
            </a:endParaRPr>
          </a:p>
          <a:p>
            <a:r>
              <a:rPr lang="en-US" altLang="ja-JP" sz="2800" dirty="0">
                <a:latin typeface="NHHandwriting Medium" panose="020F0500000000000000" pitchFamily="34" charset="0"/>
                <a:ea typeface="ＭＳ ゴシック" panose="020B0609070205080204" pitchFamily="49" charset="-128"/>
              </a:rPr>
              <a:t>B:</a:t>
            </a:r>
            <a:r>
              <a:rPr lang="ja-JP" altLang="en-US" sz="2800" dirty="0">
                <a:latin typeface="NHHandwriting Medium" panose="020F0500000000000000" pitchFamily="34" charset="0"/>
                <a:ea typeface="ＭＳ ゴシック" panose="020B0609070205080204" pitchFamily="49" charset="-128"/>
              </a:rPr>
              <a:t>好きなもの・ことにつ</a:t>
            </a:r>
            <a:endParaRPr lang="en-US" altLang="ja-JP" sz="2800" dirty="0">
              <a:latin typeface="NHHandwriting Medium" panose="020F0500000000000000" pitchFamily="34" charset="0"/>
              <a:ea typeface="ＭＳ ゴシック" panose="020B0609070205080204" pitchFamily="49" charset="-128"/>
            </a:endParaRPr>
          </a:p>
          <a:p>
            <a:r>
              <a:rPr lang="ja-JP" altLang="en-US" sz="2800" dirty="0">
                <a:latin typeface="NHHandwriting Medium" panose="020F0500000000000000" pitchFamily="34" charset="0"/>
                <a:ea typeface="ＭＳ ゴシック" panose="020B0609070205080204" pitchFamily="49" charset="-128"/>
              </a:rPr>
              <a:t>　いて，英語でやり取り</a:t>
            </a:r>
            <a:endParaRPr lang="en-US" altLang="ja-JP" sz="2800" dirty="0">
              <a:latin typeface="NHHandwriting Medium" panose="020F0500000000000000" pitchFamily="34" charset="0"/>
              <a:ea typeface="ＭＳ ゴシック" panose="020B0609070205080204" pitchFamily="49" charset="-128"/>
            </a:endParaRPr>
          </a:p>
          <a:p>
            <a:r>
              <a:rPr lang="ja-JP" altLang="en-US" sz="2800" dirty="0">
                <a:latin typeface="NHHandwriting Medium" panose="020F0500000000000000" pitchFamily="34" charset="0"/>
                <a:ea typeface="ＭＳ ゴシック" panose="020B0609070205080204" pitchFamily="49" charset="-128"/>
              </a:rPr>
              <a:t>　できる。</a:t>
            </a:r>
            <a:endParaRPr lang="en-US" altLang="ja-JP" sz="2800" dirty="0">
              <a:latin typeface="NHHandwriting Medium" panose="020F0500000000000000" pitchFamily="34" charset="0"/>
              <a:ea typeface="ＭＳ ゴシック" panose="020B0609070205080204" pitchFamily="49" charset="-128"/>
            </a:endParaRPr>
          </a:p>
          <a:p>
            <a:endParaRPr lang="en-US" altLang="ja-JP" sz="2800" dirty="0">
              <a:latin typeface="NHHandwriting Medium" panose="020F0500000000000000" pitchFamily="34" charset="0"/>
              <a:ea typeface="ＭＳ ゴシック" panose="020B0609070205080204" pitchFamily="49" charset="-128"/>
            </a:endParaRPr>
          </a:p>
          <a:p>
            <a:r>
              <a:rPr lang="en-US" altLang="ja-JP" sz="2800" dirty="0">
                <a:latin typeface="NHHandwriting Medium" panose="020F0500000000000000" pitchFamily="34" charset="0"/>
                <a:ea typeface="ＭＳ ゴシック" panose="020B0609070205080204" pitchFamily="49" charset="-128"/>
              </a:rPr>
              <a:t>C:</a:t>
            </a:r>
            <a:r>
              <a:rPr lang="ja-JP" altLang="en-US" sz="2800" dirty="0">
                <a:latin typeface="NHHandwriting Medium" panose="020F0500000000000000" pitchFamily="34" charset="0"/>
                <a:ea typeface="ＭＳ ゴシック" panose="020B0609070205080204" pitchFamily="49" charset="-128"/>
              </a:rPr>
              <a:t>好きなもの・ことにつ</a:t>
            </a:r>
            <a:endParaRPr lang="en-US" altLang="ja-JP" sz="2800" dirty="0">
              <a:latin typeface="NHHandwriting Medium" panose="020F0500000000000000" pitchFamily="34" charset="0"/>
              <a:ea typeface="ＭＳ ゴシック" panose="020B0609070205080204" pitchFamily="49" charset="-128"/>
            </a:endParaRPr>
          </a:p>
          <a:p>
            <a:r>
              <a:rPr lang="ja-JP" altLang="en-US" sz="2800" dirty="0">
                <a:latin typeface="NHHandwriting Medium" panose="020F0500000000000000" pitchFamily="34" charset="0"/>
                <a:ea typeface="ＭＳ ゴシック" panose="020B0609070205080204" pitchFamily="49" charset="-128"/>
              </a:rPr>
              <a:t>　いて，</a:t>
            </a:r>
            <a:r>
              <a:rPr lang="ja-JP" altLang="en-US" sz="2800" dirty="0">
                <a:latin typeface="ＭＳ ゴシック" panose="020B0609070205080204" pitchFamily="49" charset="-128"/>
                <a:ea typeface="ＭＳ ゴシック" panose="020B0609070205080204" pitchFamily="49" charset="-128"/>
              </a:rPr>
              <a:t>英語でやり取り　</a:t>
            </a:r>
            <a:endParaRPr lang="en-US" altLang="ja-JP" sz="2800" dirty="0">
              <a:latin typeface="ＭＳ ゴシック" panose="020B0609070205080204" pitchFamily="49" charset="-128"/>
              <a:ea typeface="ＭＳ ゴシック" panose="020B0609070205080204" pitchFamily="49" charset="-128"/>
            </a:endParaRPr>
          </a:p>
          <a:p>
            <a:r>
              <a:rPr lang="ja-JP" altLang="en-US" sz="2800" dirty="0">
                <a:latin typeface="ＭＳ ゴシック" panose="020B0609070205080204" pitchFamily="49" charset="-128"/>
                <a:ea typeface="ＭＳ ゴシック" panose="020B0609070205080204" pitchFamily="49" charset="-128"/>
              </a:rPr>
              <a:t>　できない。</a:t>
            </a:r>
            <a:endParaRPr lang="en-US" altLang="ja-JP" sz="2800"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4474C443-FEE6-49CB-A868-2BABDD7D98B7}"/>
              </a:ext>
            </a:extLst>
          </p:cNvPr>
          <p:cNvSpPr txBox="1"/>
          <p:nvPr/>
        </p:nvSpPr>
        <p:spPr>
          <a:xfrm>
            <a:off x="86776" y="2010711"/>
            <a:ext cx="4243253" cy="1384995"/>
          </a:xfrm>
          <a:prstGeom prst="rect">
            <a:avLst/>
          </a:prstGeom>
          <a:noFill/>
        </p:spPr>
        <p:txBody>
          <a:bodyPr wrap="square">
            <a:spAutoFit/>
          </a:bodyPr>
          <a:lstStyle/>
          <a:p>
            <a:r>
              <a:rPr lang="en-US" altLang="ja-JP" sz="2800" dirty="0">
                <a:solidFill>
                  <a:srgbClr val="0070C0"/>
                </a:solidFill>
                <a:latin typeface="NHHandwriting Medium" panose="020F0500000000000000" pitchFamily="34" charset="0"/>
                <a:ea typeface="ＭＳ ゴシック" panose="020B0609070205080204" pitchFamily="49" charset="-128"/>
              </a:rPr>
              <a:t>A:</a:t>
            </a:r>
            <a:r>
              <a:rPr lang="ja-JP" altLang="en-US" sz="2800" dirty="0">
                <a:solidFill>
                  <a:srgbClr val="0070C0"/>
                </a:solidFill>
                <a:latin typeface="NHHandwriting Medium" panose="020F0500000000000000" pitchFamily="34" charset="0"/>
                <a:ea typeface="ＭＳ ゴシック" panose="020B0609070205080204" pitchFamily="49" charset="-128"/>
              </a:rPr>
              <a:t>好きなもの・ことにつ</a:t>
            </a:r>
            <a:endParaRPr lang="en-US" altLang="ja-JP" sz="2800" dirty="0">
              <a:solidFill>
                <a:srgbClr val="0070C0"/>
              </a:solidFill>
              <a:latin typeface="NHHandwriting Medium" panose="020F0500000000000000" pitchFamily="34" charset="0"/>
              <a:ea typeface="ＭＳ ゴシック" panose="020B0609070205080204" pitchFamily="49" charset="-128"/>
            </a:endParaRPr>
          </a:p>
          <a:p>
            <a:r>
              <a:rPr lang="ja-JP" altLang="en-US" sz="2800" dirty="0">
                <a:solidFill>
                  <a:srgbClr val="0070C0"/>
                </a:solidFill>
                <a:latin typeface="NHHandwriting Medium" panose="020F0500000000000000" pitchFamily="34" charset="0"/>
                <a:ea typeface="ＭＳ ゴシック" panose="020B0609070205080204" pitchFamily="49" charset="-128"/>
              </a:rPr>
              <a:t>　 いて，</a:t>
            </a:r>
            <a:r>
              <a:rPr lang="ja-JP" altLang="en-US" sz="2800" dirty="0">
                <a:solidFill>
                  <a:srgbClr val="FF0000"/>
                </a:solidFill>
                <a:latin typeface="NHHandwriting Medium" panose="020F0500000000000000" pitchFamily="34" charset="0"/>
                <a:ea typeface="ＭＳ ゴシック" panose="020B0609070205080204" pitchFamily="49" charset="-128"/>
              </a:rPr>
              <a:t>工夫</a:t>
            </a:r>
            <a:r>
              <a:rPr lang="ja-JP" altLang="en-US" sz="2800" dirty="0">
                <a:solidFill>
                  <a:srgbClr val="0070C0"/>
                </a:solidFill>
                <a:latin typeface="NHHandwriting Medium" panose="020F0500000000000000" pitchFamily="34" charset="0"/>
                <a:ea typeface="ＭＳ ゴシック" panose="020B0609070205080204" pitchFamily="49" charset="-128"/>
              </a:rPr>
              <a:t>して英語で</a:t>
            </a:r>
            <a:endParaRPr lang="en-US" altLang="ja-JP" sz="2800" dirty="0">
              <a:solidFill>
                <a:srgbClr val="0070C0"/>
              </a:solidFill>
              <a:latin typeface="NHHandwriting Medium" panose="020F0500000000000000" pitchFamily="34" charset="0"/>
              <a:ea typeface="ＭＳ ゴシック" panose="020B0609070205080204" pitchFamily="49" charset="-128"/>
            </a:endParaRPr>
          </a:p>
          <a:p>
            <a:r>
              <a:rPr lang="en-US" altLang="ja-JP" sz="2800" dirty="0">
                <a:solidFill>
                  <a:srgbClr val="0070C0"/>
                </a:solidFill>
                <a:latin typeface="NHHandwriting Medium" panose="020F0500000000000000" pitchFamily="34" charset="0"/>
                <a:ea typeface="ＭＳ ゴシック" panose="020B0609070205080204" pitchFamily="49" charset="-128"/>
              </a:rPr>
              <a:t>    </a:t>
            </a:r>
            <a:r>
              <a:rPr lang="ja-JP" altLang="en-US" sz="2800" dirty="0">
                <a:solidFill>
                  <a:srgbClr val="0070C0"/>
                </a:solidFill>
                <a:latin typeface="NHHandwriting Medium" panose="020F0500000000000000" pitchFamily="34" charset="0"/>
                <a:ea typeface="ＭＳ ゴシック" panose="020B0609070205080204" pitchFamily="49" charset="-128"/>
              </a:rPr>
              <a:t>やり取りできる。</a:t>
            </a:r>
            <a:endParaRPr lang="en-US" altLang="ja-JP" sz="2800" dirty="0">
              <a:solidFill>
                <a:srgbClr val="0070C0"/>
              </a:solidFill>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9816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1204195" y="1197799"/>
            <a:ext cx="10392589" cy="3154710"/>
          </a:xfrm>
          <a:prstGeom prst="rect">
            <a:avLst/>
          </a:prstGeom>
        </p:spPr>
        <p:txBody>
          <a:bodyPr wrap="none">
            <a:spAutoFit/>
          </a:bodyPr>
          <a:lstStyle/>
          <a:p>
            <a:pPr algn="ctr"/>
            <a:r>
              <a:rPr lang="ja-JP" altLang="en-US" sz="19900" dirty="0">
                <a:latin typeface="NHHandwriting Medium" panose="020F0500000000000000" pitchFamily="34" charset="0"/>
                <a:ea typeface="ＭＳ ゴシック" panose="020B0609070205080204" pitchFamily="49" charset="-128"/>
              </a:rPr>
              <a:t>他には？</a:t>
            </a:r>
            <a:endParaRPr lang="en-US" altLang="ja-JP" sz="19900" dirty="0">
              <a:latin typeface="NHHandwriting Medium" panose="020F0500000000000000" pitchFamily="34" charset="0"/>
              <a:ea typeface="ＭＳ ゴシック" panose="020B0609070205080204" pitchFamily="49" charset="-128"/>
            </a:endParaRPr>
          </a:p>
        </p:txBody>
      </p:sp>
      <p:pic>
        <p:nvPicPr>
          <p:cNvPr id="5" name="図 4" descr="パソコン画面のスクリーンショット&#10;&#10;自動的に生成された説明">
            <a:extLst>
              <a:ext uri="{FF2B5EF4-FFF2-40B4-BE49-F238E27FC236}">
                <a16:creationId xmlns:a16="http://schemas.microsoft.com/office/drawing/2014/main" id="{D99C4181-A755-4374-9991-882C93ED384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19808"/>
          <a:stretch/>
        </p:blipFill>
        <p:spPr>
          <a:xfrm flipH="1">
            <a:off x="-66677" y="3132437"/>
            <a:ext cx="2381251" cy="3725563"/>
          </a:xfrm>
          <a:prstGeom prst="rect">
            <a:avLst/>
          </a:prstGeom>
        </p:spPr>
      </p:pic>
    </p:spTree>
    <p:extLst>
      <p:ext uri="{BB962C8B-B14F-4D97-AF65-F5344CB8AC3E}">
        <p14:creationId xmlns:p14="http://schemas.microsoft.com/office/powerpoint/2010/main" val="391223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sp>
        <p:nvSpPr>
          <p:cNvPr id="6" name="正方形/長方形 5">
            <a:extLst>
              <a:ext uri="{FF2B5EF4-FFF2-40B4-BE49-F238E27FC236}">
                <a16:creationId xmlns:a16="http://schemas.microsoft.com/office/drawing/2014/main" id="{BD22997D-D435-4B44-ABBA-B5E5B51A986B}"/>
              </a:ext>
            </a:extLst>
          </p:cNvPr>
          <p:cNvSpPr/>
          <p:nvPr/>
        </p:nvSpPr>
        <p:spPr>
          <a:xfrm>
            <a:off x="4956368" y="1383803"/>
            <a:ext cx="6024405" cy="707886"/>
          </a:xfrm>
          <a:prstGeom prst="rect">
            <a:avLst/>
          </a:prstGeom>
        </p:spPr>
        <p:txBody>
          <a:bodyPr wrap="none">
            <a:spAutoFit/>
          </a:bodyPr>
          <a:lstStyle/>
          <a:p>
            <a:pPr algn="ctr"/>
            <a:r>
              <a:rPr lang="en-US" altLang="ja-JP" sz="4000" b="1" dirty="0">
                <a:latin typeface="NHHandwriting RL Light" panose="020F0300000000000000" pitchFamily="34" charset="0"/>
                <a:ea typeface="ＭＳ ゴシック" panose="020B0609070205080204" pitchFamily="49" charset="-128"/>
              </a:rPr>
              <a:t>What fruit do you like?</a:t>
            </a:r>
          </a:p>
        </p:txBody>
      </p:sp>
      <p:sp>
        <p:nvSpPr>
          <p:cNvPr id="11" name="正方形/長方形 10">
            <a:extLst>
              <a:ext uri="{FF2B5EF4-FFF2-40B4-BE49-F238E27FC236}">
                <a16:creationId xmlns:a16="http://schemas.microsoft.com/office/drawing/2014/main" id="{568391DC-3821-4D0A-B0DB-A97BC353EDC8}"/>
              </a:ext>
            </a:extLst>
          </p:cNvPr>
          <p:cNvSpPr/>
          <p:nvPr/>
        </p:nvSpPr>
        <p:spPr>
          <a:xfrm>
            <a:off x="5022336" y="2091689"/>
            <a:ext cx="6024406" cy="1502976"/>
          </a:xfrm>
          <a:prstGeom prst="rect">
            <a:avLst/>
          </a:prstGeom>
        </p:spPr>
        <p:txBody>
          <a:bodyPr wrap="none">
            <a:spAutoFit/>
          </a:bodyPr>
          <a:lstStyle/>
          <a:p>
            <a:pPr>
              <a:lnSpc>
                <a:spcPts val="5500"/>
              </a:lnSpc>
            </a:pPr>
            <a:r>
              <a:rPr lang="en-US" altLang="ja-JP" sz="4000" b="1" dirty="0">
                <a:solidFill>
                  <a:srgbClr val="0070C0"/>
                </a:solidFill>
                <a:latin typeface="NHHandwriting RL Light" panose="020F0300000000000000" pitchFamily="34" charset="0"/>
                <a:ea typeface="ＭＳ ゴシック" panose="020B0609070205080204" pitchFamily="49" charset="-128"/>
              </a:rPr>
              <a:t>I like grapes.</a:t>
            </a:r>
          </a:p>
          <a:p>
            <a:pPr>
              <a:lnSpc>
                <a:spcPts val="5500"/>
              </a:lnSpc>
            </a:pPr>
            <a:r>
              <a:rPr lang="en-US" altLang="ja-JP" sz="4000" b="1" dirty="0">
                <a:solidFill>
                  <a:srgbClr val="0070C0"/>
                </a:solidFill>
                <a:latin typeface="NHHandwriting RL Light" panose="020F0300000000000000" pitchFamily="34" charset="0"/>
                <a:ea typeface="ＭＳ ゴシック" panose="020B0609070205080204" pitchFamily="49" charset="-128"/>
              </a:rPr>
              <a:t>What fruit do you like?</a:t>
            </a:r>
          </a:p>
        </p:txBody>
      </p: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47" name="グループ化 46">
            <a:extLst>
              <a:ext uri="{FF2B5EF4-FFF2-40B4-BE49-F238E27FC236}">
                <a16:creationId xmlns:a16="http://schemas.microsoft.com/office/drawing/2014/main" id="{85D5D280-FDD9-4621-A507-9178D149639D}"/>
              </a:ext>
            </a:extLst>
          </p:cNvPr>
          <p:cNvGrpSpPr/>
          <p:nvPr/>
        </p:nvGrpSpPr>
        <p:grpSpPr>
          <a:xfrm>
            <a:off x="93684" y="-23786"/>
            <a:ext cx="3650021" cy="968545"/>
            <a:chOff x="121879" y="1979873"/>
            <a:chExt cx="5873883" cy="1577343"/>
          </a:xfrm>
        </p:grpSpPr>
        <p:grpSp>
          <p:nvGrpSpPr>
            <p:cNvPr id="49" name="グループ化 48">
              <a:extLst>
                <a:ext uri="{FF2B5EF4-FFF2-40B4-BE49-F238E27FC236}">
                  <a16:creationId xmlns:a16="http://schemas.microsoft.com/office/drawing/2014/main" id="{BC072788-0B6D-4BE7-B4D7-81ED94086726}"/>
                </a:ext>
              </a:extLst>
            </p:cNvPr>
            <p:cNvGrpSpPr/>
            <p:nvPr/>
          </p:nvGrpSpPr>
          <p:grpSpPr>
            <a:xfrm>
              <a:off x="121879" y="1979873"/>
              <a:ext cx="5747145" cy="1479067"/>
              <a:chOff x="302418" y="1330808"/>
              <a:chExt cx="5526884" cy="1479067"/>
            </a:xfrm>
          </p:grpSpPr>
          <p:sp>
            <p:nvSpPr>
              <p:cNvPr id="52" name="四角形: 角を丸くする 51">
                <a:extLst>
                  <a:ext uri="{FF2B5EF4-FFF2-40B4-BE49-F238E27FC236}">
                    <a16:creationId xmlns:a16="http://schemas.microsoft.com/office/drawing/2014/main" id="{2439A47F-5D9C-45DD-B3E0-5C53DF1EA54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3" name="四角形: 角を丸くする 52">
                <a:extLst>
                  <a:ext uri="{FF2B5EF4-FFF2-40B4-BE49-F238E27FC236}">
                    <a16:creationId xmlns:a16="http://schemas.microsoft.com/office/drawing/2014/main" id="{40406590-5489-4324-A5C7-91BF0E388E46}"/>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4" name="四角形: 角を丸くする 53">
                <a:extLst>
                  <a:ext uri="{FF2B5EF4-FFF2-40B4-BE49-F238E27FC236}">
                    <a16:creationId xmlns:a16="http://schemas.microsoft.com/office/drawing/2014/main" id="{5A44639B-08BE-4150-8D4E-1AA1CD1473AA}"/>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5" name="四角形: 角を丸くする 54">
                <a:extLst>
                  <a:ext uri="{FF2B5EF4-FFF2-40B4-BE49-F238E27FC236}">
                    <a16:creationId xmlns:a16="http://schemas.microsoft.com/office/drawing/2014/main" id="{F22D1421-2695-4A0E-8894-12742A2089F4}"/>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6" name="正方形/長方形 55">
                <a:extLst>
                  <a:ext uri="{FF2B5EF4-FFF2-40B4-BE49-F238E27FC236}">
                    <a16:creationId xmlns:a16="http://schemas.microsoft.com/office/drawing/2014/main" id="{6E763AA3-1F9C-4B66-B23B-33BB79DFFDCB}"/>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50" name="テキスト ボックス 49">
              <a:extLst>
                <a:ext uri="{FF2B5EF4-FFF2-40B4-BE49-F238E27FC236}">
                  <a16:creationId xmlns:a16="http://schemas.microsoft.com/office/drawing/2014/main" id="{B075E65C-4493-4142-B507-FAC0754ECD78}"/>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51" name="テキスト ボックス 50">
              <a:extLst>
                <a:ext uri="{FF2B5EF4-FFF2-40B4-BE49-F238E27FC236}">
                  <a16:creationId xmlns:a16="http://schemas.microsoft.com/office/drawing/2014/main" id="{BA587D9B-86B6-493A-8E9D-BC0E6199672D}"/>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57" name="図 56" descr="パソコンの画面&#10;&#10;自動的に生成された説明">
            <a:extLst>
              <a:ext uri="{FF2B5EF4-FFF2-40B4-BE49-F238E27FC236}">
                <a16:creationId xmlns:a16="http://schemas.microsoft.com/office/drawing/2014/main" id="{E8AB6157-83AB-4948-83BC-5D3E47EF2690}"/>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58" name="直線コネクタ 57">
            <a:extLst>
              <a:ext uri="{FF2B5EF4-FFF2-40B4-BE49-F238E27FC236}">
                <a16:creationId xmlns:a16="http://schemas.microsoft.com/office/drawing/2014/main" id="{2601F491-99CA-40D8-9FF6-E59BA0D74929}"/>
              </a:ext>
            </a:extLst>
          </p:cNvPr>
          <p:cNvCxnSpPr/>
          <p:nvPr/>
        </p:nvCxnSpPr>
        <p:spPr>
          <a:xfrm>
            <a:off x="1073859" y="207855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CB85218-A034-4334-959B-D5F1E5DAC931}"/>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41A3A1F-D600-43B3-AF39-BD5B8F53C660}"/>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69A0A2B5-8336-48C4-84A2-FAF288BECC96}"/>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F9EAC17-7A46-4871-8609-4F582EF36E54}"/>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7966A17-F653-45B4-A92C-D09E0FDE8C63}"/>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B81EC5FD-DF43-481D-AE01-E92E74DC3426}"/>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8F08CEF2-B3DE-40D6-AA05-C0E4A8DE13FA}"/>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31E8DE82-C545-481C-B3D2-BDA3D42F603D}"/>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D248CFAF-09D6-4706-B245-63BD9B81B7C6}"/>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52DE3E9F-319A-44DB-87CD-08725560367D}"/>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A70D7D5A-ADFC-4FAF-A60E-6BB2E8F7551F}"/>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BB541CE-7CF1-4C1A-AAA7-641B6BCEAFDF}"/>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685EBAFD-93D8-46C8-88CD-19095E0E1870}"/>
              </a:ext>
            </a:extLst>
          </p:cNvPr>
          <p:cNvCxnSpPr>
            <a:cxnSpLocks/>
          </p:cNvCxnSpPr>
          <p:nvPr/>
        </p:nvCxnSpPr>
        <p:spPr>
          <a:xfrm>
            <a:off x="585787" y="1831712"/>
            <a:ext cx="34766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C77C7C8F-EAB4-4D99-9EE3-96D07D49F91B}"/>
              </a:ext>
            </a:extLst>
          </p:cNvPr>
          <p:cNvCxnSpPr>
            <a:cxnSpLocks/>
          </p:cNvCxnSpPr>
          <p:nvPr/>
        </p:nvCxnSpPr>
        <p:spPr>
          <a:xfrm>
            <a:off x="661986" y="2146382"/>
            <a:ext cx="27146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D506000E-FD92-4298-9551-7113DEDC4C8F}"/>
              </a:ext>
            </a:extLst>
          </p:cNvPr>
          <p:cNvCxnSpPr>
            <a:cxnSpLocks/>
          </p:cNvCxnSpPr>
          <p:nvPr/>
        </p:nvCxnSpPr>
        <p:spPr>
          <a:xfrm>
            <a:off x="585787" y="173916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C8A02B68-F4DE-495F-B69F-82BEE82E3D98}"/>
              </a:ext>
            </a:extLst>
          </p:cNvPr>
          <p:cNvCxnSpPr>
            <a:cxnSpLocks/>
          </p:cNvCxnSpPr>
          <p:nvPr/>
        </p:nvCxnSpPr>
        <p:spPr>
          <a:xfrm>
            <a:off x="661986" y="2065654"/>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図 1" descr="パソコンの画面&#10;&#10;自動的に生成された説明">
            <a:extLst>
              <a:ext uri="{FF2B5EF4-FFF2-40B4-BE49-F238E27FC236}">
                <a16:creationId xmlns:a16="http://schemas.microsoft.com/office/drawing/2014/main" id="{8D7F96B9-4FD0-4672-9C85-5C04AD5B60A9}"/>
              </a:ext>
            </a:extLst>
          </p:cNvPr>
          <p:cNvPicPr>
            <a:picLocks noChangeAspect="1"/>
          </p:cNvPicPr>
          <p:nvPr/>
        </p:nvPicPr>
        <p:blipFill rotWithShape="1">
          <a:blip r:embed="rId3">
            <a:extLst>
              <a:ext uri="{28A0092B-C50C-407E-A947-70E740481C1C}">
                <a14:useLocalDpi xmlns:a14="http://schemas.microsoft.com/office/drawing/2010/main" val="0"/>
              </a:ext>
            </a:extLst>
          </a:blip>
          <a:srcRect l="71846" t="82673" r="24039" b="6573"/>
          <a:stretch/>
        </p:blipFill>
        <p:spPr>
          <a:xfrm flipH="1">
            <a:off x="4330029" y="997083"/>
            <a:ext cx="718451" cy="1055738"/>
          </a:xfrm>
          <a:prstGeom prst="rect">
            <a:avLst/>
          </a:prstGeom>
        </p:spPr>
      </p:pic>
      <p:pic>
        <p:nvPicPr>
          <p:cNvPr id="38" name="図 37" descr="パソコン画面のスクリーンショット&#10;&#10;自動的に生成された説明">
            <a:extLst>
              <a:ext uri="{FF2B5EF4-FFF2-40B4-BE49-F238E27FC236}">
                <a16:creationId xmlns:a16="http://schemas.microsoft.com/office/drawing/2014/main" id="{98D658CD-82A8-4273-9767-CF1E21FFE95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a:off x="10880909" y="2230043"/>
            <a:ext cx="1211654" cy="971203"/>
          </a:xfrm>
          <a:prstGeom prst="rect">
            <a:avLst/>
          </a:prstGeom>
        </p:spPr>
      </p:pic>
      <p:pic>
        <p:nvPicPr>
          <p:cNvPr id="3" name="図 2" descr="パソコンの画面&#10;&#10;自動的に生成された説明">
            <a:extLst>
              <a:ext uri="{FF2B5EF4-FFF2-40B4-BE49-F238E27FC236}">
                <a16:creationId xmlns:a16="http://schemas.microsoft.com/office/drawing/2014/main" id="{8491D4CB-67C0-419B-8E04-7338A5C0ED1F}"/>
              </a:ext>
            </a:extLst>
          </p:cNvPr>
          <p:cNvPicPr>
            <a:picLocks noChangeAspect="1"/>
          </p:cNvPicPr>
          <p:nvPr/>
        </p:nvPicPr>
        <p:blipFill rotWithShape="1">
          <a:blip r:embed="rId3">
            <a:extLst>
              <a:ext uri="{28A0092B-C50C-407E-A947-70E740481C1C}">
                <a14:useLocalDpi xmlns:a14="http://schemas.microsoft.com/office/drawing/2010/main" val="0"/>
              </a:ext>
            </a:extLst>
          </a:blip>
          <a:srcRect l="71846" t="82673" r="24039" b="6573"/>
          <a:stretch/>
        </p:blipFill>
        <p:spPr>
          <a:xfrm flipH="1">
            <a:off x="4361777" y="3697952"/>
            <a:ext cx="718451" cy="1055738"/>
          </a:xfrm>
          <a:prstGeom prst="rect">
            <a:avLst/>
          </a:prstGeom>
        </p:spPr>
      </p:pic>
      <p:sp>
        <p:nvSpPr>
          <p:cNvPr id="41" name="正方形/長方形 40">
            <a:extLst>
              <a:ext uri="{FF2B5EF4-FFF2-40B4-BE49-F238E27FC236}">
                <a16:creationId xmlns:a16="http://schemas.microsoft.com/office/drawing/2014/main" id="{7E24E829-FA84-4B9B-BDF2-ABD7F78835FC}"/>
              </a:ext>
            </a:extLst>
          </p:cNvPr>
          <p:cNvSpPr/>
          <p:nvPr/>
        </p:nvSpPr>
        <p:spPr>
          <a:xfrm>
            <a:off x="5022336" y="3513299"/>
            <a:ext cx="6276077" cy="1502976"/>
          </a:xfrm>
          <a:prstGeom prst="rect">
            <a:avLst/>
          </a:prstGeom>
        </p:spPr>
        <p:txBody>
          <a:bodyPr wrap="none">
            <a:spAutoFit/>
          </a:bodyPr>
          <a:lstStyle/>
          <a:p>
            <a:pPr>
              <a:lnSpc>
                <a:spcPts val="5500"/>
              </a:lnSpc>
            </a:pPr>
            <a:r>
              <a:rPr lang="en-US" altLang="ja-JP" sz="4000" b="1" dirty="0">
                <a:latin typeface="NHHandwriting RL Light" panose="020F0300000000000000" pitchFamily="34" charset="0"/>
                <a:ea typeface="ＭＳ ゴシック" panose="020B0609070205080204" pitchFamily="49" charset="-128"/>
              </a:rPr>
              <a:t>I like bananas.</a:t>
            </a:r>
            <a:r>
              <a:rPr lang="ja-JP" altLang="en-US" sz="4000" b="1" dirty="0">
                <a:latin typeface="NHHandwriting RL Light" panose="020F0300000000000000" pitchFamily="34" charset="0"/>
                <a:ea typeface="ＭＳ ゴシック" panose="020B0609070205080204" pitchFamily="49" charset="-128"/>
              </a:rPr>
              <a:t> </a:t>
            </a:r>
            <a:endParaRPr lang="en-US" altLang="ja-JP" sz="4000" b="1" dirty="0">
              <a:latin typeface="NHHandwriting RL Light" panose="020F0300000000000000" pitchFamily="34" charset="0"/>
              <a:ea typeface="ＭＳ ゴシック" panose="020B0609070205080204" pitchFamily="49" charset="-128"/>
            </a:endParaRPr>
          </a:p>
          <a:p>
            <a:pPr>
              <a:lnSpc>
                <a:spcPts val="5500"/>
              </a:lnSpc>
            </a:pPr>
            <a:r>
              <a:rPr lang="en-US" altLang="ja-JP" sz="4000" b="1" dirty="0">
                <a:latin typeface="NHHandwriting RL Light" panose="020F0300000000000000" pitchFamily="34" charset="0"/>
                <a:ea typeface="ＭＳ ゴシック" panose="020B0609070205080204" pitchFamily="49" charset="-128"/>
              </a:rPr>
              <a:t>What sport do you like?</a:t>
            </a:r>
          </a:p>
        </p:txBody>
      </p:sp>
      <p:sp>
        <p:nvSpPr>
          <p:cNvPr id="43" name="正方形/長方形 42">
            <a:extLst>
              <a:ext uri="{FF2B5EF4-FFF2-40B4-BE49-F238E27FC236}">
                <a16:creationId xmlns:a16="http://schemas.microsoft.com/office/drawing/2014/main" id="{B2965003-1E94-4FE5-B326-87A865D28EB0}"/>
              </a:ext>
            </a:extLst>
          </p:cNvPr>
          <p:cNvSpPr/>
          <p:nvPr/>
        </p:nvSpPr>
        <p:spPr>
          <a:xfrm>
            <a:off x="5022336" y="5186104"/>
            <a:ext cx="6195927" cy="1502976"/>
          </a:xfrm>
          <a:prstGeom prst="rect">
            <a:avLst/>
          </a:prstGeom>
        </p:spPr>
        <p:txBody>
          <a:bodyPr wrap="none">
            <a:spAutoFit/>
          </a:bodyPr>
          <a:lstStyle/>
          <a:p>
            <a:pPr>
              <a:lnSpc>
                <a:spcPts val="5500"/>
              </a:lnSpc>
            </a:pPr>
            <a:r>
              <a:rPr lang="en-US" altLang="ja-JP" sz="4000" b="1" dirty="0">
                <a:solidFill>
                  <a:srgbClr val="0070C0"/>
                </a:solidFill>
                <a:latin typeface="NHHandwriting RL Light" panose="020F0300000000000000" pitchFamily="34" charset="0"/>
                <a:ea typeface="ＭＳ ゴシック" panose="020B0609070205080204" pitchFamily="49" charset="-128"/>
              </a:rPr>
              <a:t>I like baseball.</a:t>
            </a:r>
            <a:r>
              <a:rPr lang="ja-JP" altLang="en-US" sz="4000" b="1" dirty="0">
                <a:solidFill>
                  <a:srgbClr val="0070C0"/>
                </a:solidFill>
                <a:latin typeface="NHHandwriting RL Light" panose="020F0300000000000000" pitchFamily="34" charset="0"/>
                <a:ea typeface="ＭＳ ゴシック" panose="020B0609070205080204" pitchFamily="49" charset="-128"/>
              </a:rPr>
              <a:t> </a:t>
            </a:r>
            <a:endParaRPr lang="en-US" altLang="ja-JP" sz="4000" b="1" dirty="0">
              <a:solidFill>
                <a:srgbClr val="0070C0"/>
              </a:solidFill>
              <a:latin typeface="NHHandwriting RL Light" panose="020F0300000000000000" pitchFamily="34" charset="0"/>
              <a:ea typeface="ＭＳ ゴシック" panose="020B0609070205080204" pitchFamily="49" charset="-128"/>
            </a:endParaRPr>
          </a:p>
          <a:p>
            <a:pPr>
              <a:lnSpc>
                <a:spcPts val="5500"/>
              </a:lnSpc>
            </a:pPr>
            <a:r>
              <a:rPr lang="en-US" altLang="ja-JP" sz="4000" b="1" dirty="0">
                <a:solidFill>
                  <a:srgbClr val="0070C0"/>
                </a:solidFill>
                <a:latin typeface="NHHandwriting RL Light" panose="020F0300000000000000" pitchFamily="34" charset="0"/>
                <a:ea typeface="ＭＳ ゴシック" panose="020B0609070205080204" pitchFamily="49" charset="-128"/>
              </a:rPr>
              <a:t>What color do you like?</a:t>
            </a:r>
          </a:p>
        </p:txBody>
      </p:sp>
      <p:pic>
        <p:nvPicPr>
          <p:cNvPr id="44" name="図 43" descr="パソコン画面のスクリーンショット&#10;&#10;自動的に生成された説明">
            <a:extLst>
              <a:ext uri="{FF2B5EF4-FFF2-40B4-BE49-F238E27FC236}">
                <a16:creationId xmlns:a16="http://schemas.microsoft.com/office/drawing/2014/main" id="{9C40B8EF-7CB7-465C-ADE0-2C0D6AF3BDF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a:off x="10880909" y="5474197"/>
            <a:ext cx="1211654" cy="971203"/>
          </a:xfrm>
          <a:prstGeom prst="rect">
            <a:avLst/>
          </a:prstGeom>
        </p:spPr>
      </p:pic>
      <p:sp>
        <p:nvSpPr>
          <p:cNvPr id="4" name="正方形/長方形 3">
            <a:extLst>
              <a:ext uri="{FF2B5EF4-FFF2-40B4-BE49-F238E27FC236}">
                <a16:creationId xmlns:a16="http://schemas.microsoft.com/office/drawing/2014/main" id="{63A76D93-3682-4E25-B949-272836EDDFA1}"/>
              </a:ext>
            </a:extLst>
          </p:cNvPr>
          <p:cNvSpPr/>
          <p:nvPr/>
        </p:nvSpPr>
        <p:spPr>
          <a:xfrm>
            <a:off x="99437" y="1037720"/>
            <a:ext cx="4190999" cy="5693866"/>
          </a:xfrm>
          <a:prstGeom prst="rect">
            <a:avLst/>
          </a:prstGeom>
          <a:solidFill>
            <a:srgbClr val="FFFF00"/>
          </a:solidFill>
        </p:spPr>
        <p:txBody>
          <a:bodyPr wrap="square">
            <a:spAutoFit/>
          </a:bodyPr>
          <a:lstStyle/>
          <a:p>
            <a:r>
              <a:rPr lang="ja-JP" altLang="en-US" sz="3200" dirty="0">
                <a:latin typeface="ＭＳ ゴシック" panose="020B0609070205080204" pitchFamily="49" charset="-128"/>
                <a:ea typeface="ＭＳ ゴシック" panose="020B0609070205080204" pitchFamily="49" charset="-128"/>
              </a:rPr>
              <a:t>評価規準</a:t>
            </a:r>
            <a:endParaRPr lang="en-US" altLang="ja-JP" sz="3200" dirty="0">
              <a:latin typeface="ＭＳ ゴシック" panose="020B0609070205080204" pitchFamily="49" charset="-128"/>
              <a:ea typeface="ＭＳ ゴシック" panose="020B0609070205080204" pitchFamily="49" charset="-128"/>
            </a:endParaRPr>
          </a:p>
          <a:p>
            <a:endParaRPr lang="en-US" altLang="ja-JP" sz="2800" dirty="0">
              <a:latin typeface="ＭＳ ゴシック" panose="020B0609070205080204" pitchFamily="49" charset="-128"/>
              <a:ea typeface="ＭＳ ゴシック" panose="020B0609070205080204" pitchFamily="49" charset="-128"/>
            </a:endParaRPr>
          </a:p>
          <a:p>
            <a:endParaRPr lang="en-US" altLang="ja-JP" sz="2800" dirty="0">
              <a:latin typeface="ＭＳ ゴシック" panose="020B0609070205080204" pitchFamily="49" charset="-128"/>
              <a:ea typeface="ＭＳ ゴシック" panose="020B0609070205080204" pitchFamily="49" charset="-128"/>
            </a:endParaRPr>
          </a:p>
          <a:p>
            <a:endParaRPr lang="en-US" altLang="ja-JP" sz="2400" dirty="0">
              <a:latin typeface="NHHandwriting Medium" panose="020F0500000000000000" pitchFamily="34" charset="0"/>
              <a:ea typeface="ＭＳ ゴシック" panose="020B0609070205080204" pitchFamily="49" charset="-128"/>
            </a:endParaRPr>
          </a:p>
          <a:p>
            <a:endParaRPr lang="en-US" altLang="ja-JP" sz="2800" dirty="0">
              <a:latin typeface="NHHandwriting Medium" panose="020F0500000000000000" pitchFamily="34" charset="0"/>
              <a:ea typeface="ＭＳ ゴシック" panose="020B0609070205080204" pitchFamily="49" charset="-128"/>
            </a:endParaRPr>
          </a:p>
          <a:p>
            <a:endParaRPr lang="en-US" altLang="ja-JP" sz="2800" dirty="0">
              <a:latin typeface="NHHandwriting Medium" panose="020F0500000000000000" pitchFamily="34" charset="0"/>
              <a:ea typeface="ＭＳ ゴシック" panose="020B0609070205080204" pitchFamily="49" charset="-128"/>
            </a:endParaRPr>
          </a:p>
          <a:p>
            <a:r>
              <a:rPr lang="en-US" altLang="ja-JP" sz="2800" dirty="0">
                <a:latin typeface="NHHandwriting Medium" panose="020F0500000000000000" pitchFamily="34" charset="0"/>
                <a:ea typeface="ＭＳ ゴシック" panose="020B0609070205080204" pitchFamily="49" charset="-128"/>
              </a:rPr>
              <a:t>B:</a:t>
            </a:r>
            <a:r>
              <a:rPr lang="ja-JP" altLang="en-US" sz="2800" dirty="0">
                <a:latin typeface="NHHandwriting Medium" panose="020F0500000000000000" pitchFamily="34" charset="0"/>
                <a:ea typeface="ＭＳ ゴシック" panose="020B0609070205080204" pitchFamily="49" charset="-128"/>
              </a:rPr>
              <a:t>好きなもの・ことにつ</a:t>
            </a:r>
            <a:endParaRPr lang="en-US" altLang="ja-JP" sz="2800" dirty="0">
              <a:latin typeface="NHHandwriting Medium" panose="020F0500000000000000" pitchFamily="34" charset="0"/>
              <a:ea typeface="ＭＳ ゴシック" panose="020B0609070205080204" pitchFamily="49" charset="-128"/>
            </a:endParaRPr>
          </a:p>
          <a:p>
            <a:r>
              <a:rPr lang="ja-JP" altLang="en-US" sz="2800" dirty="0">
                <a:latin typeface="NHHandwriting Medium" panose="020F0500000000000000" pitchFamily="34" charset="0"/>
                <a:ea typeface="ＭＳ ゴシック" panose="020B0609070205080204" pitchFamily="49" charset="-128"/>
              </a:rPr>
              <a:t>　いて，英語でやり取り</a:t>
            </a:r>
            <a:endParaRPr lang="en-US" altLang="ja-JP" sz="2800" dirty="0">
              <a:latin typeface="NHHandwriting Medium" panose="020F0500000000000000" pitchFamily="34" charset="0"/>
              <a:ea typeface="ＭＳ ゴシック" panose="020B0609070205080204" pitchFamily="49" charset="-128"/>
            </a:endParaRPr>
          </a:p>
          <a:p>
            <a:r>
              <a:rPr lang="ja-JP" altLang="en-US" sz="2800" dirty="0">
                <a:latin typeface="NHHandwriting Medium" panose="020F0500000000000000" pitchFamily="34" charset="0"/>
                <a:ea typeface="ＭＳ ゴシック" panose="020B0609070205080204" pitchFamily="49" charset="-128"/>
              </a:rPr>
              <a:t>　できる。</a:t>
            </a:r>
            <a:endParaRPr lang="en-US" altLang="ja-JP" sz="2800" dirty="0">
              <a:latin typeface="NHHandwriting Medium" panose="020F0500000000000000" pitchFamily="34" charset="0"/>
              <a:ea typeface="ＭＳ ゴシック" panose="020B0609070205080204" pitchFamily="49" charset="-128"/>
            </a:endParaRPr>
          </a:p>
          <a:p>
            <a:endParaRPr lang="en-US" altLang="ja-JP" sz="2800" dirty="0">
              <a:latin typeface="NHHandwriting Medium" panose="020F0500000000000000" pitchFamily="34" charset="0"/>
              <a:ea typeface="ＭＳ ゴシック" panose="020B0609070205080204" pitchFamily="49" charset="-128"/>
            </a:endParaRPr>
          </a:p>
          <a:p>
            <a:r>
              <a:rPr lang="en-US" altLang="ja-JP" sz="2800" dirty="0">
                <a:latin typeface="NHHandwriting Medium" panose="020F0500000000000000" pitchFamily="34" charset="0"/>
                <a:ea typeface="ＭＳ ゴシック" panose="020B0609070205080204" pitchFamily="49" charset="-128"/>
              </a:rPr>
              <a:t>C:</a:t>
            </a:r>
            <a:r>
              <a:rPr lang="ja-JP" altLang="en-US" sz="2800" dirty="0">
                <a:latin typeface="NHHandwriting Medium" panose="020F0500000000000000" pitchFamily="34" charset="0"/>
                <a:ea typeface="ＭＳ ゴシック" panose="020B0609070205080204" pitchFamily="49" charset="-128"/>
              </a:rPr>
              <a:t>好きなもの・ことにつ</a:t>
            </a:r>
            <a:endParaRPr lang="en-US" altLang="ja-JP" sz="2800" dirty="0">
              <a:latin typeface="NHHandwriting Medium" panose="020F0500000000000000" pitchFamily="34" charset="0"/>
              <a:ea typeface="ＭＳ ゴシック" panose="020B0609070205080204" pitchFamily="49" charset="-128"/>
            </a:endParaRPr>
          </a:p>
          <a:p>
            <a:r>
              <a:rPr lang="ja-JP" altLang="en-US" sz="2800" dirty="0">
                <a:latin typeface="NHHandwriting Medium" panose="020F0500000000000000" pitchFamily="34" charset="0"/>
                <a:ea typeface="ＭＳ ゴシック" panose="020B0609070205080204" pitchFamily="49" charset="-128"/>
              </a:rPr>
              <a:t>　いて，</a:t>
            </a:r>
            <a:r>
              <a:rPr lang="ja-JP" altLang="en-US" sz="2800" dirty="0">
                <a:latin typeface="ＭＳ ゴシック" panose="020B0609070205080204" pitchFamily="49" charset="-128"/>
                <a:ea typeface="ＭＳ ゴシック" panose="020B0609070205080204" pitchFamily="49" charset="-128"/>
              </a:rPr>
              <a:t>英語でやり取り　</a:t>
            </a:r>
            <a:endParaRPr lang="en-US" altLang="ja-JP" sz="2800" dirty="0">
              <a:latin typeface="ＭＳ ゴシック" panose="020B0609070205080204" pitchFamily="49" charset="-128"/>
              <a:ea typeface="ＭＳ ゴシック" panose="020B0609070205080204" pitchFamily="49" charset="-128"/>
            </a:endParaRPr>
          </a:p>
          <a:p>
            <a:r>
              <a:rPr lang="ja-JP" altLang="en-US" sz="2800" dirty="0">
                <a:latin typeface="ＭＳ ゴシック" panose="020B0609070205080204" pitchFamily="49" charset="-128"/>
                <a:ea typeface="ＭＳ ゴシック" panose="020B0609070205080204" pitchFamily="49" charset="-128"/>
              </a:rPr>
              <a:t>　できない。</a:t>
            </a:r>
            <a:endParaRPr lang="en-US" altLang="ja-JP" sz="2800"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C49A170C-DB54-44D9-9457-9AAA210846A5}"/>
              </a:ext>
            </a:extLst>
          </p:cNvPr>
          <p:cNvSpPr txBox="1"/>
          <p:nvPr/>
        </p:nvSpPr>
        <p:spPr>
          <a:xfrm>
            <a:off x="86776" y="2010711"/>
            <a:ext cx="4243253" cy="1384995"/>
          </a:xfrm>
          <a:prstGeom prst="rect">
            <a:avLst/>
          </a:prstGeom>
          <a:noFill/>
        </p:spPr>
        <p:txBody>
          <a:bodyPr wrap="square">
            <a:spAutoFit/>
          </a:bodyPr>
          <a:lstStyle/>
          <a:p>
            <a:r>
              <a:rPr lang="en-US" altLang="ja-JP" sz="2800" dirty="0">
                <a:solidFill>
                  <a:srgbClr val="0070C0"/>
                </a:solidFill>
                <a:latin typeface="NHHandwriting Medium" panose="020F0500000000000000" pitchFamily="34" charset="0"/>
                <a:ea typeface="ＭＳ ゴシック" panose="020B0609070205080204" pitchFamily="49" charset="-128"/>
              </a:rPr>
              <a:t>A:</a:t>
            </a:r>
            <a:r>
              <a:rPr lang="ja-JP" altLang="en-US" sz="2800" dirty="0">
                <a:solidFill>
                  <a:srgbClr val="0070C0"/>
                </a:solidFill>
                <a:latin typeface="NHHandwriting Medium" panose="020F0500000000000000" pitchFamily="34" charset="0"/>
                <a:ea typeface="ＭＳ ゴシック" panose="020B0609070205080204" pitchFamily="49" charset="-128"/>
              </a:rPr>
              <a:t>好きなもの・ことにつ</a:t>
            </a:r>
            <a:endParaRPr lang="en-US" altLang="ja-JP" sz="2800" dirty="0">
              <a:solidFill>
                <a:srgbClr val="0070C0"/>
              </a:solidFill>
              <a:latin typeface="NHHandwriting Medium" panose="020F0500000000000000" pitchFamily="34" charset="0"/>
              <a:ea typeface="ＭＳ ゴシック" panose="020B0609070205080204" pitchFamily="49" charset="-128"/>
            </a:endParaRPr>
          </a:p>
          <a:p>
            <a:r>
              <a:rPr lang="ja-JP" altLang="en-US" sz="2800" dirty="0">
                <a:solidFill>
                  <a:srgbClr val="0070C0"/>
                </a:solidFill>
                <a:latin typeface="NHHandwriting Medium" panose="020F0500000000000000" pitchFamily="34" charset="0"/>
                <a:ea typeface="ＭＳ ゴシック" panose="020B0609070205080204" pitchFamily="49" charset="-128"/>
              </a:rPr>
              <a:t>　 いて，</a:t>
            </a:r>
            <a:r>
              <a:rPr lang="ja-JP" altLang="en-US" sz="2800" dirty="0">
                <a:solidFill>
                  <a:srgbClr val="FF0000"/>
                </a:solidFill>
                <a:latin typeface="NHHandwriting Medium" panose="020F0500000000000000" pitchFamily="34" charset="0"/>
                <a:ea typeface="ＭＳ ゴシック" panose="020B0609070205080204" pitchFamily="49" charset="-128"/>
              </a:rPr>
              <a:t>工夫</a:t>
            </a:r>
            <a:r>
              <a:rPr lang="ja-JP" altLang="en-US" sz="2800" dirty="0">
                <a:solidFill>
                  <a:srgbClr val="0070C0"/>
                </a:solidFill>
                <a:latin typeface="NHHandwriting Medium" panose="020F0500000000000000" pitchFamily="34" charset="0"/>
                <a:ea typeface="ＭＳ ゴシック" panose="020B0609070205080204" pitchFamily="49" charset="-128"/>
              </a:rPr>
              <a:t>して英語で</a:t>
            </a:r>
            <a:endParaRPr lang="en-US" altLang="ja-JP" sz="2800" dirty="0">
              <a:solidFill>
                <a:srgbClr val="0070C0"/>
              </a:solidFill>
              <a:latin typeface="NHHandwriting Medium" panose="020F0500000000000000" pitchFamily="34" charset="0"/>
              <a:ea typeface="ＭＳ ゴシック" panose="020B0609070205080204" pitchFamily="49" charset="-128"/>
            </a:endParaRPr>
          </a:p>
          <a:p>
            <a:r>
              <a:rPr lang="en-US" altLang="ja-JP" sz="2800" dirty="0">
                <a:solidFill>
                  <a:srgbClr val="0070C0"/>
                </a:solidFill>
                <a:latin typeface="NHHandwriting Medium" panose="020F0500000000000000" pitchFamily="34" charset="0"/>
                <a:ea typeface="ＭＳ ゴシック" panose="020B0609070205080204" pitchFamily="49" charset="-128"/>
              </a:rPr>
              <a:t>    </a:t>
            </a:r>
            <a:r>
              <a:rPr lang="ja-JP" altLang="en-US" sz="2800" dirty="0">
                <a:solidFill>
                  <a:srgbClr val="0070C0"/>
                </a:solidFill>
                <a:latin typeface="NHHandwriting Medium" panose="020F0500000000000000" pitchFamily="34" charset="0"/>
                <a:ea typeface="ＭＳ ゴシック" panose="020B0609070205080204" pitchFamily="49" charset="-128"/>
              </a:rPr>
              <a:t>やり取りできる。</a:t>
            </a:r>
            <a:endParaRPr lang="en-US" altLang="ja-JP" sz="2800" dirty="0">
              <a:solidFill>
                <a:srgbClr val="0070C0"/>
              </a:solidFill>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88087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41" grpId="0"/>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D0F91B2-E4A8-46F5-9D39-5D8FDD51A239}"/>
              </a:ext>
            </a:extLst>
          </p:cNvPr>
          <p:cNvGrpSpPr/>
          <p:nvPr/>
        </p:nvGrpSpPr>
        <p:grpSpPr>
          <a:xfrm>
            <a:off x="93684" y="-23786"/>
            <a:ext cx="3650021" cy="968545"/>
            <a:chOff x="121879" y="1979873"/>
            <a:chExt cx="5873883" cy="1577343"/>
          </a:xfrm>
        </p:grpSpPr>
        <p:grpSp>
          <p:nvGrpSpPr>
            <p:cNvPr id="3" name="グループ化 2">
              <a:extLst>
                <a:ext uri="{FF2B5EF4-FFF2-40B4-BE49-F238E27FC236}">
                  <a16:creationId xmlns:a16="http://schemas.microsoft.com/office/drawing/2014/main" id="{09ED5934-A853-412B-A13F-47DB44FDD48E}"/>
                </a:ext>
              </a:extLst>
            </p:cNvPr>
            <p:cNvGrpSpPr/>
            <p:nvPr/>
          </p:nvGrpSpPr>
          <p:grpSpPr>
            <a:xfrm>
              <a:off x="121879" y="1979873"/>
              <a:ext cx="5747145" cy="1479067"/>
              <a:chOff x="302418" y="1330808"/>
              <a:chExt cx="5526884" cy="1479067"/>
            </a:xfrm>
          </p:grpSpPr>
          <p:sp>
            <p:nvSpPr>
              <p:cNvPr id="6" name="四角形: 角を丸くする 5">
                <a:extLst>
                  <a:ext uri="{FF2B5EF4-FFF2-40B4-BE49-F238E27FC236}">
                    <a16:creationId xmlns:a16="http://schemas.microsoft.com/office/drawing/2014/main" id="{CFB1252A-959D-4952-B5A2-43AFF66FCC38}"/>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7" name="四角形: 角を丸くする 6">
                <a:extLst>
                  <a:ext uri="{FF2B5EF4-FFF2-40B4-BE49-F238E27FC236}">
                    <a16:creationId xmlns:a16="http://schemas.microsoft.com/office/drawing/2014/main" id="{F4C5696B-0611-4008-8F80-772DD767EB2F}"/>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8" name="四角形: 角を丸くする 7">
                <a:extLst>
                  <a:ext uri="{FF2B5EF4-FFF2-40B4-BE49-F238E27FC236}">
                    <a16:creationId xmlns:a16="http://schemas.microsoft.com/office/drawing/2014/main" id="{4A977377-B29D-4F02-918E-4239FD83C18C}"/>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9" name="四角形: 角を丸くする 8">
                <a:extLst>
                  <a:ext uri="{FF2B5EF4-FFF2-40B4-BE49-F238E27FC236}">
                    <a16:creationId xmlns:a16="http://schemas.microsoft.com/office/drawing/2014/main" id="{CC8F1E44-3695-4115-ABDD-767B64FB6135}"/>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10" name="正方形/長方形 9">
                <a:extLst>
                  <a:ext uri="{FF2B5EF4-FFF2-40B4-BE49-F238E27FC236}">
                    <a16:creationId xmlns:a16="http://schemas.microsoft.com/office/drawing/2014/main" id="{C2B7CE01-BCD9-4B2C-8559-B4F283ECB28D}"/>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 name="テキスト ボックス 3">
              <a:extLst>
                <a:ext uri="{FF2B5EF4-FFF2-40B4-BE49-F238E27FC236}">
                  <a16:creationId xmlns:a16="http://schemas.microsoft.com/office/drawing/2014/main" id="{5E6CDF81-0883-4CAB-9921-27BDAC88398D}"/>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5" name="テキスト ボックス 4">
              <a:extLst>
                <a:ext uri="{FF2B5EF4-FFF2-40B4-BE49-F238E27FC236}">
                  <a16:creationId xmlns:a16="http://schemas.microsoft.com/office/drawing/2014/main" id="{34972A29-DF61-4863-A140-E1FA7A8DEBBA}"/>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12" name="正方形/長方形 11">
            <a:extLst>
              <a:ext uri="{FF2B5EF4-FFF2-40B4-BE49-F238E27FC236}">
                <a16:creationId xmlns:a16="http://schemas.microsoft.com/office/drawing/2014/main" id="{CC424B70-1CBE-41CD-AE03-3008677F5C7F}"/>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sp>
        <p:nvSpPr>
          <p:cNvPr id="14" name="正方形/長方形 13">
            <a:extLst>
              <a:ext uri="{FF2B5EF4-FFF2-40B4-BE49-F238E27FC236}">
                <a16:creationId xmlns:a16="http://schemas.microsoft.com/office/drawing/2014/main" id="{E485DA66-0DE9-4131-AAD5-FF5B0A0F27B7}"/>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aphicFrame>
        <p:nvGraphicFramePr>
          <p:cNvPr id="15" name="表 15">
            <a:extLst>
              <a:ext uri="{FF2B5EF4-FFF2-40B4-BE49-F238E27FC236}">
                <a16:creationId xmlns:a16="http://schemas.microsoft.com/office/drawing/2014/main" id="{82B7099D-DE44-4A1B-8010-CE1C99459C12}"/>
              </a:ext>
            </a:extLst>
          </p:cNvPr>
          <p:cNvGraphicFramePr>
            <a:graphicFrameLocks noGrp="1"/>
          </p:cNvGraphicFramePr>
          <p:nvPr/>
        </p:nvGraphicFramePr>
        <p:xfrm>
          <a:off x="308647" y="4914674"/>
          <a:ext cx="11574705" cy="1737360"/>
        </p:xfrm>
        <a:graphic>
          <a:graphicData uri="http://schemas.openxmlformats.org/drawingml/2006/table">
            <a:tbl>
              <a:tblPr firstRow="1" bandRow="1">
                <a:tableStyleId>{5C22544A-7EE6-4342-B048-85BDC9FD1C3A}</a:tableStyleId>
              </a:tblPr>
              <a:tblGrid>
                <a:gridCol w="1526116">
                  <a:extLst>
                    <a:ext uri="{9D8B030D-6E8A-4147-A177-3AD203B41FA5}">
                      <a16:colId xmlns:a16="http://schemas.microsoft.com/office/drawing/2014/main" val="969144030"/>
                    </a:ext>
                  </a:extLst>
                </a:gridCol>
                <a:gridCol w="10048589">
                  <a:extLst>
                    <a:ext uri="{9D8B030D-6E8A-4147-A177-3AD203B41FA5}">
                      <a16:colId xmlns:a16="http://schemas.microsoft.com/office/drawing/2014/main" val="3178998095"/>
                    </a:ext>
                  </a:extLst>
                </a:gridCol>
              </a:tblGrid>
              <a:tr h="1554480">
                <a:tc>
                  <a:txBody>
                    <a:bodyPr/>
                    <a:lstStyle/>
                    <a:p>
                      <a:pPr algn="ctr"/>
                      <a:r>
                        <a:rPr kumimoji="1" lang="en-US" altLang="ja-JP" sz="9600" dirty="0">
                          <a:solidFill>
                            <a:sysClr val="windowText" lastClr="000000"/>
                          </a:solidFill>
                          <a:latin typeface="NHHandwriting Medium" panose="020F0500000000000000" pitchFamily="34" charset="0"/>
                          <a:ea typeface="ＭＳ ゴシック" panose="020B0609070205080204" pitchFamily="49" charset="-128"/>
                        </a:rPr>
                        <a:t>B</a:t>
                      </a:r>
                      <a:endParaRPr kumimoji="1" lang="ja-JP" altLang="en-US" sz="9600" dirty="0">
                        <a:solidFill>
                          <a:sysClr val="windowText" lastClr="000000"/>
                        </a:solidFill>
                        <a:latin typeface="NHHandwriting Medium" panose="020F0500000000000000" pitchFamily="34" charset="0"/>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dirty="0">
                          <a:solidFill>
                            <a:schemeClr val="tx1"/>
                          </a:solidFill>
                          <a:latin typeface="NHHandwriting Medium" panose="020F0500000000000000" pitchFamily="34" charset="0"/>
                          <a:ea typeface="ＭＳ ゴシック" panose="020B0609070205080204" pitchFamily="49" charset="-128"/>
                        </a:rPr>
                        <a:t>Do you like (noun) ? What (noun) do you like? </a:t>
                      </a:r>
                      <a:r>
                        <a:rPr kumimoji="1" lang="ja-JP" altLang="en-US" sz="3600" dirty="0">
                          <a:solidFill>
                            <a:schemeClr val="tx1"/>
                          </a:solidFill>
                          <a:latin typeface="NHHandwriting Medium" panose="020F0500000000000000" pitchFamily="34" charset="0"/>
                          <a:ea typeface="ＭＳ ゴシック" panose="020B0609070205080204" pitchFamily="49" charset="-128"/>
                        </a:rPr>
                        <a:t>やその答え方を理解し，好きなものについて聞いたり，話したりできる。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680745"/>
                  </a:ext>
                </a:extLst>
              </a:tr>
            </a:tbl>
          </a:graphicData>
        </a:graphic>
      </p:graphicFrame>
      <p:graphicFrame>
        <p:nvGraphicFramePr>
          <p:cNvPr id="17" name="表 15">
            <a:extLst>
              <a:ext uri="{FF2B5EF4-FFF2-40B4-BE49-F238E27FC236}">
                <a16:creationId xmlns:a16="http://schemas.microsoft.com/office/drawing/2014/main" id="{057C21BB-BE30-41F0-B916-8C1A13CEA171}"/>
              </a:ext>
            </a:extLst>
          </p:cNvPr>
          <p:cNvGraphicFramePr>
            <a:graphicFrameLocks noGrp="1"/>
          </p:cNvGraphicFramePr>
          <p:nvPr>
            <p:extLst>
              <p:ext uri="{D42A27DB-BD31-4B8C-83A1-F6EECF244321}">
                <p14:modId xmlns:p14="http://schemas.microsoft.com/office/powerpoint/2010/main" val="346941601"/>
              </p:ext>
            </p:extLst>
          </p:nvPr>
        </p:nvGraphicFramePr>
        <p:xfrm>
          <a:off x="292175" y="2061845"/>
          <a:ext cx="11574705" cy="1737360"/>
        </p:xfrm>
        <a:graphic>
          <a:graphicData uri="http://schemas.openxmlformats.org/drawingml/2006/table">
            <a:tbl>
              <a:tblPr firstRow="1" bandRow="1">
                <a:tableStyleId>{5C22544A-7EE6-4342-B048-85BDC9FD1C3A}</a:tableStyleId>
              </a:tblPr>
              <a:tblGrid>
                <a:gridCol w="1526115">
                  <a:extLst>
                    <a:ext uri="{9D8B030D-6E8A-4147-A177-3AD203B41FA5}">
                      <a16:colId xmlns:a16="http://schemas.microsoft.com/office/drawing/2014/main" val="969144030"/>
                    </a:ext>
                  </a:extLst>
                </a:gridCol>
                <a:gridCol w="10048590">
                  <a:extLst>
                    <a:ext uri="{9D8B030D-6E8A-4147-A177-3AD203B41FA5}">
                      <a16:colId xmlns:a16="http://schemas.microsoft.com/office/drawing/2014/main" val="3178998095"/>
                    </a:ext>
                  </a:extLst>
                </a:gridCol>
              </a:tblGrid>
              <a:tr h="1471506">
                <a:tc>
                  <a:txBody>
                    <a:bodyPr/>
                    <a:lstStyle/>
                    <a:p>
                      <a:pPr algn="ctr"/>
                      <a:r>
                        <a:rPr kumimoji="1" lang="en-US" altLang="ja-JP" sz="9600" dirty="0">
                          <a:solidFill>
                            <a:sysClr val="windowText" lastClr="000000"/>
                          </a:solidFill>
                          <a:latin typeface="NHHandwriting Medium" panose="020F0500000000000000" pitchFamily="34" charset="0"/>
                          <a:ea typeface="ＭＳ ゴシック" panose="020B0609070205080204" pitchFamily="49" charset="-128"/>
                        </a:rPr>
                        <a:t>A</a:t>
                      </a:r>
                      <a:endParaRPr kumimoji="1" lang="ja-JP" altLang="en-US" sz="9600" dirty="0">
                        <a:solidFill>
                          <a:sysClr val="windowText" lastClr="000000"/>
                        </a:solidFill>
                        <a:latin typeface="NHHandwriting Medium" panose="020F0500000000000000" pitchFamily="34" charset="0"/>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kumimoji="1" lang="en-US" altLang="ja-JP" sz="3600" dirty="0">
                          <a:solidFill>
                            <a:schemeClr val="tx1"/>
                          </a:solidFill>
                          <a:latin typeface="NHHandwriting Medium" panose="020F0500000000000000" pitchFamily="34" charset="0"/>
                          <a:ea typeface="ＭＳ ゴシック" panose="020B0609070205080204" pitchFamily="49" charset="-128"/>
                        </a:rPr>
                        <a:t>Do you like (noun) ? What (noun) do you like? </a:t>
                      </a:r>
                      <a:r>
                        <a:rPr kumimoji="1" lang="ja-JP" altLang="en-US" sz="3600" dirty="0">
                          <a:solidFill>
                            <a:schemeClr val="tx1"/>
                          </a:solidFill>
                          <a:latin typeface="NHHandwriting Medium" panose="020F0500000000000000" pitchFamily="34" charset="0"/>
                          <a:ea typeface="ＭＳ ゴシック" panose="020B0609070205080204" pitchFamily="49" charset="-128"/>
                        </a:rPr>
                        <a:t>やその答え方を理解し，好きなものについて</a:t>
                      </a:r>
                      <a:r>
                        <a:rPr kumimoji="1" lang="ja-JP" altLang="en-US" sz="3600" dirty="0">
                          <a:solidFill>
                            <a:srgbClr val="FF0000"/>
                          </a:solidFill>
                          <a:latin typeface="NHHandwriting Medium" panose="020F0500000000000000" pitchFamily="34" charset="0"/>
                          <a:ea typeface="ＭＳ ゴシック" panose="020B0609070205080204" pitchFamily="49" charset="-128"/>
                        </a:rPr>
                        <a:t>色々</a:t>
                      </a:r>
                      <a:r>
                        <a:rPr kumimoji="1" lang="ja-JP" altLang="en-US" sz="3600" dirty="0">
                          <a:solidFill>
                            <a:schemeClr val="tx1"/>
                          </a:solidFill>
                          <a:latin typeface="NHHandwriting Medium" panose="020F0500000000000000" pitchFamily="34" charset="0"/>
                          <a:ea typeface="ＭＳ ゴシック" panose="020B0609070205080204" pitchFamily="49" charset="-128"/>
                        </a:rPr>
                        <a:t>聞いたり，話したりできる。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680745"/>
                  </a:ext>
                </a:extLst>
              </a:tr>
            </a:tbl>
          </a:graphicData>
        </a:graphic>
      </p:graphicFrame>
      <p:sp>
        <p:nvSpPr>
          <p:cNvPr id="19" name="テキスト ボックス 18">
            <a:extLst>
              <a:ext uri="{FF2B5EF4-FFF2-40B4-BE49-F238E27FC236}">
                <a16:creationId xmlns:a16="http://schemas.microsoft.com/office/drawing/2014/main" id="{D4553A78-3367-480C-BC8E-7485D375A64D}"/>
              </a:ext>
            </a:extLst>
          </p:cNvPr>
          <p:cNvSpPr txBox="1"/>
          <p:nvPr/>
        </p:nvSpPr>
        <p:spPr>
          <a:xfrm>
            <a:off x="154779" y="3969978"/>
            <a:ext cx="11728573" cy="769441"/>
          </a:xfrm>
          <a:prstGeom prst="rect">
            <a:avLst/>
          </a:prstGeom>
          <a:noFill/>
        </p:spPr>
        <p:txBody>
          <a:bodyPr wrap="square">
            <a:spAutoFit/>
          </a:bodyPr>
          <a:lstStyle/>
          <a:p>
            <a:r>
              <a:rPr lang="ja-JP" altLang="en-US" sz="4400" dirty="0">
                <a:solidFill>
                  <a:srgbClr val="FF0000"/>
                </a:solidFill>
                <a:latin typeface="NHHandwriting Medium" panose="020F0500000000000000" pitchFamily="34" charset="0"/>
                <a:ea typeface="ＭＳ ゴシック" panose="020B0609070205080204" pitchFamily="49" charset="-128"/>
              </a:rPr>
              <a:t>色々</a:t>
            </a:r>
            <a:r>
              <a:rPr kumimoji="1" lang="ja-JP" altLang="en-US" sz="4400" dirty="0">
                <a:solidFill>
                  <a:srgbClr val="FF0000"/>
                </a:solidFill>
                <a:latin typeface="NHHandwriting Medium" panose="020F0500000000000000" pitchFamily="34" charset="0"/>
                <a:ea typeface="ＭＳ ゴシック" panose="020B0609070205080204" pitchFamily="49" charset="-128"/>
              </a:rPr>
              <a:t>：果物，野菜，運動，色など。</a:t>
            </a:r>
            <a:endParaRPr lang="ja-JP" altLang="en-US" sz="4400" dirty="0"/>
          </a:p>
        </p:txBody>
      </p:sp>
      <p:sp>
        <p:nvSpPr>
          <p:cNvPr id="11" name="テキスト ボックス 10">
            <a:extLst>
              <a:ext uri="{FF2B5EF4-FFF2-40B4-BE49-F238E27FC236}">
                <a16:creationId xmlns:a16="http://schemas.microsoft.com/office/drawing/2014/main" id="{081C3975-93AC-43D4-9F20-959962009BA0}"/>
              </a:ext>
            </a:extLst>
          </p:cNvPr>
          <p:cNvSpPr txBox="1"/>
          <p:nvPr/>
        </p:nvSpPr>
        <p:spPr>
          <a:xfrm>
            <a:off x="154779" y="1170508"/>
            <a:ext cx="2959897" cy="707886"/>
          </a:xfrm>
          <a:prstGeom prst="rect">
            <a:avLst/>
          </a:prstGeom>
          <a:noFill/>
        </p:spPr>
        <p:txBody>
          <a:bodyPr wrap="square">
            <a:spAutoFit/>
          </a:bodyPr>
          <a:lstStyle/>
          <a:p>
            <a:r>
              <a:rPr lang="ja-JP" altLang="en-US" sz="4000" dirty="0">
                <a:solidFill>
                  <a:schemeClr val="bg1"/>
                </a:solidFill>
                <a:highlight>
                  <a:srgbClr val="FF0000"/>
                </a:highlight>
                <a:latin typeface="NHHandwriting Medium" panose="020F0500000000000000" pitchFamily="34" charset="0"/>
                <a:ea typeface="ＭＳ ゴシック" panose="020B0609070205080204" pitchFamily="49" charset="-128"/>
              </a:rPr>
              <a:t>工夫＝種類</a:t>
            </a:r>
            <a:endParaRPr lang="ja-JP" altLang="en-US" sz="4000" dirty="0">
              <a:solidFill>
                <a:schemeClr val="bg1"/>
              </a:solidFill>
              <a:highlight>
                <a:srgbClr val="FF0000"/>
              </a:highlight>
            </a:endParaRPr>
          </a:p>
        </p:txBody>
      </p:sp>
    </p:spTree>
    <p:extLst>
      <p:ext uri="{BB962C8B-B14F-4D97-AF65-F5344CB8AC3E}">
        <p14:creationId xmlns:p14="http://schemas.microsoft.com/office/powerpoint/2010/main" val="1584062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47" name="グループ化 46">
            <a:extLst>
              <a:ext uri="{FF2B5EF4-FFF2-40B4-BE49-F238E27FC236}">
                <a16:creationId xmlns:a16="http://schemas.microsoft.com/office/drawing/2014/main" id="{85D5D280-FDD9-4621-A507-9178D149639D}"/>
              </a:ext>
            </a:extLst>
          </p:cNvPr>
          <p:cNvGrpSpPr/>
          <p:nvPr/>
        </p:nvGrpSpPr>
        <p:grpSpPr>
          <a:xfrm>
            <a:off x="93684" y="-23786"/>
            <a:ext cx="3650021" cy="968545"/>
            <a:chOff x="121879" y="1979873"/>
            <a:chExt cx="5873883" cy="1577343"/>
          </a:xfrm>
        </p:grpSpPr>
        <p:grpSp>
          <p:nvGrpSpPr>
            <p:cNvPr id="49" name="グループ化 48">
              <a:extLst>
                <a:ext uri="{FF2B5EF4-FFF2-40B4-BE49-F238E27FC236}">
                  <a16:creationId xmlns:a16="http://schemas.microsoft.com/office/drawing/2014/main" id="{BC072788-0B6D-4BE7-B4D7-81ED94086726}"/>
                </a:ext>
              </a:extLst>
            </p:cNvPr>
            <p:cNvGrpSpPr/>
            <p:nvPr/>
          </p:nvGrpSpPr>
          <p:grpSpPr>
            <a:xfrm>
              <a:off x="121879" y="1979873"/>
              <a:ext cx="5747145" cy="1479067"/>
              <a:chOff x="302418" y="1330808"/>
              <a:chExt cx="5526884" cy="1479067"/>
            </a:xfrm>
          </p:grpSpPr>
          <p:sp>
            <p:nvSpPr>
              <p:cNvPr id="52" name="四角形: 角を丸くする 51">
                <a:extLst>
                  <a:ext uri="{FF2B5EF4-FFF2-40B4-BE49-F238E27FC236}">
                    <a16:creationId xmlns:a16="http://schemas.microsoft.com/office/drawing/2014/main" id="{2439A47F-5D9C-45DD-B3E0-5C53DF1EA54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3" name="四角形: 角を丸くする 52">
                <a:extLst>
                  <a:ext uri="{FF2B5EF4-FFF2-40B4-BE49-F238E27FC236}">
                    <a16:creationId xmlns:a16="http://schemas.microsoft.com/office/drawing/2014/main" id="{40406590-5489-4324-A5C7-91BF0E388E46}"/>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4" name="四角形: 角を丸くする 53">
                <a:extLst>
                  <a:ext uri="{FF2B5EF4-FFF2-40B4-BE49-F238E27FC236}">
                    <a16:creationId xmlns:a16="http://schemas.microsoft.com/office/drawing/2014/main" id="{5A44639B-08BE-4150-8D4E-1AA1CD1473AA}"/>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5" name="四角形: 角を丸くする 54">
                <a:extLst>
                  <a:ext uri="{FF2B5EF4-FFF2-40B4-BE49-F238E27FC236}">
                    <a16:creationId xmlns:a16="http://schemas.microsoft.com/office/drawing/2014/main" id="{F22D1421-2695-4A0E-8894-12742A2089F4}"/>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6" name="正方形/長方形 55">
                <a:extLst>
                  <a:ext uri="{FF2B5EF4-FFF2-40B4-BE49-F238E27FC236}">
                    <a16:creationId xmlns:a16="http://schemas.microsoft.com/office/drawing/2014/main" id="{6E763AA3-1F9C-4B66-B23B-33BB79DFFDCB}"/>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50" name="テキスト ボックス 49">
              <a:extLst>
                <a:ext uri="{FF2B5EF4-FFF2-40B4-BE49-F238E27FC236}">
                  <a16:creationId xmlns:a16="http://schemas.microsoft.com/office/drawing/2014/main" id="{B075E65C-4493-4142-B507-FAC0754ECD78}"/>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51" name="テキスト ボックス 50">
              <a:extLst>
                <a:ext uri="{FF2B5EF4-FFF2-40B4-BE49-F238E27FC236}">
                  <a16:creationId xmlns:a16="http://schemas.microsoft.com/office/drawing/2014/main" id="{BA587D9B-86B6-493A-8E9D-BC0E6199672D}"/>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57" name="図 56" descr="パソコンの画面&#10;&#10;自動的に生成された説明">
            <a:extLst>
              <a:ext uri="{FF2B5EF4-FFF2-40B4-BE49-F238E27FC236}">
                <a16:creationId xmlns:a16="http://schemas.microsoft.com/office/drawing/2014/main" id="{E8AB6157-83AB-4948-83BC-5D3E47EF2690}"/>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58" name="直線コネクタ 57">
            <a:extLst>
              <a:ext uri="{FF2B5EF4-FFF2-40B4-BE49-F238E27FC236}">
                <a16:creationId xmlns:a16="http://schemas.microsoft.com/office/drawing/2014/main" id="{2601F491-99CA-40D8-9FF6-E59BA0D74929}"/>
              </a:ext>
            </a:extLst>
          </p:cNvPr>
          <p:cNvCxnSpPr/>
          <p:nvPr/>
        </p:nvCxnSpPr>
        <p:spPr>
          <a:xfrm>
            <a:off x="1073859" y="207855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CB85218-A034-4334-959B-D5F1E5DAC931}"/>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41A3A1F-D600-43B3-AF39-BD5B8F53C660}"/>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69A0A2B5-8336-48C4-84A2-FAF288BECC96}"/>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F9EAC17-7A46-4871-8609-4F582EF36E54}"/>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7966A17-F653-45B4-A92C-D09E0FDE8C63}"/>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B81EC5FD-DF43-481D-AE01-E92E74DC3426}"/>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8F08CEF2-B3DE-40D6-AA05-C0E4A8DE13FA}"/>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31E8DE82-C545-481C-B3D2-BDA3D42F603D}"/>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D248CFAF-09D6-4706-B245-63BD9B81B7C6}"/>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52DE3E9F-319A-44DB-87CD-08725560367D}"/>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A70D7D5A-ADFC-4FAF-A60E-6BB2E8F7551F}"/>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BB541CE-7CF1-4C1A-AAA7-641B6BCEAFDF}"/>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685EBAFD-93D8-46C8-88CD-19095E0E1870}"/>
              </a:ext>
            </a:extLst>
          </p:cNvPr>
          <p:cNvCxnSpPr>
            <a:cxnSpLocks/>
          </p:cNvCxnSpPr>
          <p:nvPr/>
        </p:nvCxnSpPr>
        <p:spPr>
          <a:xfrm>
            <a:off x="585787" y="1831712"/>
            <a:ext cx="34766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C77C7C8F-EAB4-4D99-9EE3-96D07D49F91B}"/>
              </a:ext>
            </a:extLst>
          </p:cNvPr>
          <p:cNvCxnSpPr>
            <a:cxnSpLocks/>
          </p:cNvCxnSpPr>
          <p:nvPr/>
        </p:nvCxnSpPr>
        <p:spPr>
          <a:xfrm>
            <a:off x="661986" y="2146382"/>
            <a:ext cx="27146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D506000E-FD92-4298-9551-7113DEDC4C8F}"/>
              </a:ext>
            </a:extLst>
          </p:cNvPr>
          <p:cNvCxnSpPr>
            <a:cxnSpLocks/>
          </p:cNvCxnSpPr>
          <p:nvPr/>
        </p:nvCxnSpPr>
        <p:spPr>
          <a:xfrm>
            <a:off x="585787" y="173916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C8A02B68-F4DE-495F-B69F-82BEE82E3D98}"/>
              </a:ext>
            </a:extLst>
          </p:cNvPr>
          <p:cNvCxnSpPr>
            <a:cxnSpLocks/>
          </p:cNvCxnSpPr>
          <p:nvPr/>
        </p:nvCxnSpPr>
        <p:spPr>
          <a:xfrm>
            <a:off x="661986" y="2065654"/>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図 4" descr="パソコンの画面&#10;&#10;自動的に生成された説明">
            <a:extLst>
              <a:ext uri="{FF2B5EF4-FFF2-40B4-BE49-F238E27FC236}">
                <a16:creationId xmlns:a16="http://schemas.microsoft.com/office/drawing/2014/main" id="{244CF2AE-3D78-41AC-80A7-BA800451F955}"/>
              </a:ext>
            </a:extLst>
          </p:cNvPr>
          <p:cNvPicPr>
            <a:picLocks noChangeAspect="1"/>
          </p:cNvPicPr>
          <p:nvPr/>
        </p:nvPicPr>
        <p:blipFill rotWithShape="1">
          <a:blip r:embed="rId3">
            <a:extLst>
              <a:ext uri="{28A0092B-C50C-407E-A947-70E740481C1C}">
                <a14:useLocalDpi xmlns:a14="http://schemas.microsoft.com/office/drawing/2010/main" val="0"/>
              </a:ext>
            </a:extLst>
          </a:blip>
          <a:srcRect l="32852" t="19167" r="38437" b="6923"/>
          <a:stretch/>
        </p:blipFill>
        <p:spPr>
          <a:xfrm>
            <a:off x="4356023" y="2146381"/>
            <a:ext cx="3126359" cy="4527111"/>
          </a:xfrm>
          <a:prstGeom prst="rect">
            <a:avLst/>
          </a:prstGeom>
        </p:spPr>
      </p:pic>
      <p:sp>
        <p:nvSpPr>
          <p:cNvPr id="7" name="正方形/長方形 6">
            <a:extLst>
              <a:ext uri="{FF2B5EF4-FFF2-40B4-BE49-F238E27FC236}">
                <a16:creationId xmlns:a16="http://schemas.microsoft.com/office/drawing/2014/main" id="{9A1AF13B-C55C-4053-91E3-EEC29A044803}"/>
              </a:ext>
            </a:extLst>
          </p:cNvPr>
          <p:cNvSpPr/>
          <p:nvPr/>
        </p:nvSpPr>
        <p:spPr>
          <a:xfrm>
            <a:off x="7655411" y="2459504"/>
            <a:ext cx="4031873" cy="1938992"/>
          </a:xfrm>
          <a:prstGeom prst="rect">
            <a:avLst/>
          </a:prstGeom>
        </p:spPr>
        <p:txBody>
          <a:bodyPr wrap="none">
            <a:spAutoFit/>
          </a:bodyPr>
          <a:lstStyle/>
          <a:p>
            <a:pPr algn="ctr"/>
            <a:r>
              <a:rPr lang="ja-JP" altLang="en-US" sz="6000" dirty="0">
                <a:latin typeface="ＭＳ ゴシック" panose="020B0609070205080204" pitchFamily="49" charset="-128"/>
                <a:ea typeface="ＭＳ ゴシック" panose="020B0609070205080204" pitchFamily="49" charset="-128"/>
              </a:rPr>
              <a:t>オリジナル</a:t>
            </a:r>
            <a:endParaRPr lang="en-US" altLang="ja-JP" sz="6000" dirty="0">
              <a:latin typeface="ＭＳ ゴシック" panose="020B0609070205080204" pitchFamily="49" charset="-128"/>
              <a:ea typeface="ＭＳ ゴシック" panose="020B0609070205080204" pitchFamily="49" charset="-128"/>
            </a:endParaRPr>
          </a:p>
          <a:p>
            <a:pPr algn="ctr"/>
            <a:r>
              <a:rPr lang="ja-JP" altLang="en-US" sz="6000" dirty="0">
                <a:latin typeface="ＭＳ ゴシック" panose="020B0609070205080204" pitchFamily="49" charset="-128"/>
                <a:ea typeface="ＭＳ ゴシック" panose="020B0609070205080204" pitchFamily="49" charset="-128"/>
              </a:rPr>
              <a:t>プラン</a:t>
            </a:r>
            <a:endParaRPr lang="en-US" altLang="ja-JP" sz="6000" dirty="0">
              <a:latin typeface="ＭＳ ゴシック" panose="020B0609070205080204" pitchFamily="49" charset="-128"/>
              <a:ea typeface="ＭＳ ゴシック" panose="020B0609070205080204" pitchFamily="49" charset="-128"/>
            </a:endParaRPr>
          </a:p>
        </p:txBody>
      </p:sp>
      <p:pic>
        <p:nvPicPr>
          <p:cNvPr id="2050" name="Picture 2">
            <a:extLst>
              <a:ext uri="{FF2B5EF4-FFF2-40B4-BE49-F238E27FC236}">
                <a16:creationId xmlns:a16="http://schemas.microsoft.com/office/drawing/2014/main" id="{0DEA8DE1-2964-491B-BDAB-988DC9C47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174" y="1057631"/>
            <a:ext cx="8106016" cy="12950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信越本線新潟駅バス18徒歩1 新潟市東区上木戸４丁目 2940万円 4ＬＤＫ ...">
            <a:extLst>
              <a:ext uri="{FF2B5EF4-FFF2-40B4-BE49-F238E27FC236}">
                <a16:creationId xmlns:a16="http://schemas.microsoft.com/office/drawing/2014/main" id="{A2E2FD7B-404A-4FCE-BC0F-FD23F404F3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162" y="4285247"/>
            <a:ext cx="3260239" cy="241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1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D0F91B2-E4A8-46F5-9D39-5D8FDD51A239}"/>
              </a:ext>
            </a:extLst>
          </p:cNvPr>
          <p:cNvGrpSpPr/>
          <p:nvPr/>
        </p:nvGrpSpPr>
        <p:grpSpPr>
          <a:xfrm>
            <a:off x="93684" y="-23786"/>
            <a:ext cx="3650021" cy="968545"/>
            <a:chOff x="121879" y="1979873"/>
            <a:chExt cx="5873883" cy="1577343"/>
          </a:xfrm>
        </p:grpSpPr>
        <p:grpSp>
          <p:nvGrpSpPr>
            <p:cNvPr id="3" name="グループ化 2">
              <a:extLst>
                <a:ext uri="{FF2B5EF4-FFF2-40B4-BE49-F238E27FC236}">
                  <a16:creationId xmlns:a16="http://schemas.microsoft.com/office/drawing/2014/main" id="{09ED5934-A853-412B-A13F-47DB44FDD48E}"/>
                </a:ext>
              </a:extLst>
            </p:cNvPr>
            <p:cNvGrpSpPr/>
            <p:nvPr/>
          </p:nvGrpSpPr>
          <p:grpSpPr>
            <a:xfrm>
              <a:off x="121879" y="1979873"/>
              <a:ext cx="5747145" cy="1479067"/>
              <a:chOff x="302418" y="1330808"/>
              <a:chExt cx="5526884" cy="1479067"/>
            </a:xfrm>
          </p:grpSpPr>
          <p:sp>
            <p:nvSpPr>
              <p:cNvPr id="6" name="四角形: 角を丸くする 5">
                <a:extLst>
                  <a:ext uri="{FF2B5EF4-FFF2-40B4-BE49-F238E27FC236}">
                    <a16:creationId xmlns:a16="http://schemas.microsoft.com/office/drawing/2014/main" id="{CFB1252A-959D-4952-B5A2-43AFF66FCC38}"/>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7" name="四角形: 角を丸くする 6">
                <a:extLst>
                  <a:ext uri="{FF2B5EF4-FFF2-40B4-BE49-F238E27FC236}">
                    <a16:creationId xmlns:a16="http://schemas.microsoft.com/office/drawing/2014/main" id="{F4C5696B-0611-4008-8F80-772DD767EB2F}"/>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8" name="四角形: 角を丸くする 7">
                <a:extLst>
                  <a:ext uri="{FF2B5EF4-FFF2-40B4-BE49-F238E27FC236}">
                    <a16:creationId xmlns:a16="http://schemas.microsoft.com/office/drawing/2014/main" id="{4A977377-B29D-4F02-918E-4239FD83C18C}"/>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9" name="四角形: 角を丸くする 8">
                <a:extLst>
                  <a:ext uri="{FF2B5EF4-FFF2-40B4-BE49-F238E27FC236}">
                    <a16:creationId xmlns:a16="http://schemas.microsoft.com/office/drawing/2014/main" id="{CC8F1E44-3695-4115-ABDD-767B64FB6135}"/>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10" name="正方形/長方形 9">
                <a:extLst>
                  <a:ext uri="{FF2B5EF4-FFF2-40B4-BE49-F238E27FC236}">
                    <a16:creationId xmlns:a16="http://schemas.microsoft.com/office/drawing/2014/main" id="{C2B7CE01-BCD9-4B2C-8559-B4F283ECB28D}"/>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 name="テキスト ボックス 3">
              <a:extLst>
                <a:ext uri="{FF2B5EF4-FFF2-40B4-BE49-F238E27FC236}">
                  <a16:creationId xmlns:a16="http://schemas.microsoft.com/office/drawing/2014/main" id="{5E6CDF81-0883-4CAB-9921-27BDAC88398D}"/>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5" name="テキスト ボックス 4">
              <a:extLst>
                <a:ext uri="{FF2B5EF4-FFF2-40B4-BE49-F238E27FC236}">
                  <a16:creationId xmlns:a16="http://schemas.microsoft.com/office/drawing/2014/main" id="{34972A29-DF61-4863-A140-E1FA7A8DEBBA}"/>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12" name="図 11" descr="パソコンの画面&#10;&#10;自動的に生成された説明">
            <a:extLst>
              <a:ext uri="{FF2B5EF4-FFF2-40B4-BE49-F238E27FC236}">
                <a16:creationId xmlns:a16="http://schemas.microsoft.com/office/drawing/2014/main" id="{521651E2-F33A-4489-8EC4-6E124A03460D}"/>
              </a:ext>
            </a:extLst>
          </p:cNvPr>
          <p:cNvPicPr>
            <a:picLocks noChangeAspect="1"/>
          </p:cNvPicPr>
          <p:nvPr/>
        </p:nvPicPr>
        <p:blipFill rotWithShape="1">
          <a:blip r:embed="rId2">
            <a:extLst>
              <a:ext uri="{28A0092B-C50C-407E-A947-70E740481C1C}">
                <a14:useLocalDpi xmlns:a14="http://schemas.microsoft.com/office/drawing/2010/main" val="0"/>
              </a:ext>
            </a:extLst>
          </a:blip>
          <a:srcRect l="34422" t="19167" r="38437" b="69696"/>
          <a:stretch/>
        </p:blipFill>
        <p:spPr>
          <a:xfrm>
            <a:off x="5284286" y="19905"/>
            <a:ext cx="6485531" cy="1496992"/>
          </a:xfrm>
          <a:prstGeom prst="rect">
            <a:avLst/>
          </a:prstGeom>
        </p:spPr>
      </p:pic>
      <p:graphicFrame>
        <p:nvGraphicFramePr>
          <p:cNvPr id="14" name="表 15">
            <a:extLst>
              <a:ext uri="{FF2B5EF4-FFF2-40B4-BE49-F238E27FC236}">
                <a16:creationId xmlns:a16="http://schemas.microsoft.com/office/drawing/2014/main" id="{6FBD56BD-6CF4-4D53-9A5C-2B287FE4F6EA}"/>
              </a:ext>
            </a:extLst>
          </p:cNvPr>
          <p:cNvGraphicFramePr>
            <a:graphicFrameLocks noGrp="1"/>
          </p:cNvGraphicFramePr>
          <p:nvPr>
            <p:extLst>
              <p:ext uri="{D42A27DB-BD31-4B8C-83A1-F6EECF244321}">
                <p14:modId xmlns:p14="http://schemas.microsoft.com/office/powerpoint/2010/main" val="442285005"/>
              </p:ext>
            </p:extLst>
          </p:nvPr>
        </p:nvGraphicFramePr>
        <p:xfrm>
          <a:off x="93684" y="5212716"/>
          <a:ext cx="12053693" cy="1097280"/>
        </p:xfrm>
        <a:graphic>
          <a:graphicData uri="http://schemas.openxmlformats.org/drawingml/2006/table">
            <a:tbl>
              <a:tblPr firstRow="1" bandRow="1">
                <a:tableStyleId>{5C22544A-7EE6-4342-B048-85BDC9FD1C3A}</a:tableStyleId>
              </a:tblPr>
              <a:tblGrid>
                <a:gridCol w="1589270">
                  <a:extLst>
                    <a:ext uri="{9D8B030D-6E8A-4147-A177-3AD203B41FA5}">
                      <a16:colId xmlns:a16="http://schemas.microsoft.com/office/drawing/2014/main" val="969144030"/>
                    </a:ext>
                  </a:extLst>
                </a:gridCol>
                <a:gridCol w="10464423">
                  <a:extLst>
                    <a:ext uri="{9D8B030D-6E8A-4147-A177-3AD203B41FA5}">
                      <a16:colId xmlns:a16="http://schemas.microsoft.com/office/drawing/2014/main" val="3178998095"/>
                    </a:ext>
                  </a:extLst>
                </a:gridCol>
              </a:tblGrid>
              <a:tr h="791023">
                <a:tc>
                  <a:txBody>
                    <a:bodyPr/>
                    <a:lstStyle/>
                    <a:p>
                      <a:pPr algn="ctr"/>
                      <a:r>
                        <a:rPr kumimoji="1" lang="en-US" altLang="ja-JP" sz="6600" dirty="0">
                          <a:solidFill>
                            <a:sysClr val="windowText" lastClr="000000"/>
                          </a:solidFill>
                          <a:latin typeface="NHHandwriting Medium" panose="020F0500000000000000" pitchFamily="34" charset="0"/>
                          <a:ea typeface="ＭＳ ゴシック" panose="020B0609070205080204" pitchFamily="49" charset="-128"/>
                        </a:rPr>
                        <a:t>B</a:t>
                      </a:r>
                      <a:endParaRPr kumimoji="1" lang="ja-JP" altLang="en-US" sz="6600" dirty="0">
                        <a:solidFill>
                          <a:sysClr val="windowText" lastClr="000000"/>
                        </a:solidFill>
                        <a:latin typeface="NHHandwriting Medium" panose="020F0500000000000000" pitchFamily="34" charset="0"/>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dirty="0">
                          <a:solidFill>
                            <a:schemeClr val="tx1"/>
                          </a:solidFill>
                          <a:latin typeface="NHHandwriting Medium" panose="020F0500000000000000" pitchFamily="34" charset="0"/>
                          <a:ea typeface="ＭＳ ゴシック" panose="020B0609070205080204" pitchFamily="49" charset="-128"/>
                        </a:rPr>
                        <a:t>自分のことで伝えたい内容を英語で伝えることができる。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680745"/>
                  </a:ext>
                </a:extLst>
              </a:tr>
            </a:tbl>
          </a:graphicData>
        </a:graphic>
      </p:graphicFrame>
      <p:pic>
        <p:nvPicPr>
          <p:cNvPr id="16" name="図 15" descr="パソコンの画面&#10;&#10;自動的に生成された説明">
            <a:extLst>
              <a:ext uri="{FF2B5EF4-FFF2-40B4-BE49-F238E27FC236}">
                <a16:creationId xmlns:a16="http://schemas.microsoft.com/office/drawing/2014/main" id="{33A8356C-4C19-4670-BF70-689D698BF51E}"/>
              </a:ext>
            </a:extLst>
          </p:cNvPr>
          <p:cNvPicPr>
            <a:picLocks noChangeAspect="1"/>
          </p:cNvPicPr>
          <p:nvPr/>
        </p:nvPicPr>
        <p:blipFill rotWithShape="1">
          <a:blip r:embed="rId2">
            <a:extLst>
              <a:ext uri="{28A0092B-C50C-407E-A947-70E740481C1C}">
                <a14:useLocalDpi xmlns:a14="http://schemas.microsoft.com/office/drawing/2010/main" val="0"/>
              </a:ext>
            </a:extLst>
          </a:blip>
          <a:srcRect l="32852" t="72154" r="38437" b="6923"/>
          <a:stretch/>
        </p:blipFill>
        <p:spPr>
          <a:xfrm>
            <a:off x="5489570" y="1674368"/>
            <a:ext cx="6564122" cy="2690746"/>
          </a:xfrm>
          <a:prstGeom prst="rect">
            <a:avLst/>
          </a:prstGeom>
        </p:spPr>
      </p:pic>
      <p:graphicFrame>
        <p:nvGraphicFramePr>
          <p:cNvPr id="18" name="表 15">
            <a:extLst>
              <a:ext uri="{FF2B5EF4-FFF2-40B4-BE49-F238E27FC236}">
                <a16:creationId xmlns:a16="http://schemas.microsoft.com/office/drawing/2014/main" id="{9BDBEDB9-5D89-474A-BBB8-2B9AB131C5D2}"/>
              </a:ext>
            </a:extLst>
          </p:cNvPr>
          <p:cNvGraphicFramePr>
            <a:graphicFrameLocks noGrp="1"/>
          </p:cNvGraphicFramePr>
          <p:nvPr>
            <p:extLst>
              <p:ext uri="{D42A27DB-BD31-4B8C-83A1-F6EECF244321}">
                <p14:modId xmlns:p14="http://schemas.microsoft.com/office/powerpoint/2010/main" val="3274951851"/>
              </p:ext>
            </p:extLst>
          </p:nvPr>
        </p:nvGraphicFramePr>
        <p:xfrm>
          <a:off x="138307" y="1626518"/>
          <a:ext cx="5240465" cy="1586052"/>
        </p:xfrm>
        <a:graphic>
          <a:graphicData uri="http://schemas.openxmlformats.org/drawingml/2006/table">
            <a:tbl>
              <a:tblPr firstRow="1" bandRow="1">
                <a:tableStyleId>{5C22544A-7EE6-4342-B048-85BDC9FD1C3A}</a:tableStyleId>
              </a:tblPr>
              <a:tblGrid>
                <a:gridCol w="690952">
                  <a:extLst>
                    <a:ext uri="{9D8B030D-6E8A-4147-A177-3AD203B41FA5}">
                      <a16:colId xmlns:a16="http://schemas.microsoft.com/office/drawing/2014/main" val="969144030"/>
                    </a:ext>
                  </a:extLst>
                </a:gridCol>
                <a:gridCol w="4549513">
                  <a:extLst>
                    <a:ext uri="{9D8B030D-6E8A-4147-A177-3AD203B41FA5}">
                      <a16:colId xmlns:a16="http://schemas.microsoft.com/office/drawing/2014/main" val="3178998095"/>
                    </a:ext>
                  </a:extLst>
                </a:gridCol>
              </a:tblGrid>
              <a:tr h="1586052">
                <a:tc>
                  <a:txBody>
                    <a:bodyPr/>
                    <a:lstStyle/>
                    <a:p>
                      <a:pPr algn="ctr"/>
                      <a:r>
                        <a:rPr kumimoji="1" lang="en-US" altLang="ja-JP" sz="6600" dirty="0">
                          <a:solidFill>
                            <a:sysClr val="windowText" lastClr="000000"/>
                          </a:solidFill>
                          <a:latin typeface="NHHandwriting Medium" panose="020F0500000000000000" pitchFamily="34" charset="0"/>
                          <a:ea typeface="ＭＳ ゴシック" panose="020B0609070205080204" pitchFamily="49" charset="-128"/>
                        </a:rPr>
                        <a:t>A</a:t>
                      </a:r>
                      <a:endParaRPr kumimoji="1" lang="ja-JP" altLang="en-US" sz="6600" dirty="0">
                        <a:solidFill>
                          <a:sysClr val="windowText" lastClr="000000"/>
                        </a:solidFill>
                        <a:latin typeface="NHHandwriting Medium" panose="020F0500000000000000" pitchFamily="34" charset="0"/>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dirty="0">
                          <a:solidFill>
                            <a:schemeClr val="tx1"/>
                          </a:solidFill>
                          <a:latin typeface="NHHandwriting Medium" panose="020F0500000000000000" pitchFamily="34" charset="0"/>
                          <a:ea typeface="ＭＳ ゴシック" panose="020B0609070205080204" pitchFamily="49" charset="-128"/>
                        </a:rPr>
                        <a:t>自分のことで伝えたい</a:t>
                      </a:r>
                      <a:r>
                        <a:rPr kumimoji="1" lang="ja-JP" altLang="en-US" sz="3200" dirty="0">
                          <a:solidFill>
                            <a:srgbClr val="0000FF"/>
                          </a:solidFill>
                          <a:latin typeface="NHHandwriting Medium" panose="020F0500000000000000" pitchFamily="34" charset="0"/>
                          <a:ea typeface="ＭＳ ゴシック" panose="020B0609070205080204" pitchFamily="49" charset="-128"/>
                        </a:rPr>
                        <a:t>内容</a:t>
                      </a:r>
                      <a:r>
                        <a:rPr kumimoji="1" lang="ja-JP" altLang="en-US" sz="3200" dirty="0">
                          <a:solidFill>
                            <a:schemeClr val="tx1"/>
                          </a:solidFill>
                          <a:latin typeface="NHHandwriting Medium" panose="020F0500000000000000" pitchFamily="34" charset="0"/>
                          <a:ea typeface="ＭＳ ゴシック" panose="020B0609070205080204" pitchFamily="49" charset="-128"/>
                        </a:rPr>
                        <a:t>を英語で</a:t>
                      </a:r>
                      <a:r>
                        <a:rPr kumimoji="1" lang="ja-JP" altLang="en-US" sz="3200" dirty="0">
                          <a:solidFill>
                            <a:srgbClr val="FF0000"/>
                          </a:solidFill>
                          <a:latin typeface="NHHandwriting Medium" panose="020F0500000000000000" pitchFamily="34" charset="0"/>
                          <a:ea typeface="ＭＳ ゴシック" panose="020B0609070205080204" pitchFamily="49" charset="-128"/>
                        </a:rPr>
                        <a:t>たくさん</a:t>
                      </a:r>
                      <a:r>
                        <a:rPr kumimoji="1" lang="ja-JP" altLang="en-US" sz="3200" dirty="0">
                          <a:solidFill>
                            <a:schemeClr val="tx1"/>
                          </a:solidFill>
                          <a:latin typeface="NHHandwriting Medium" panose="020F0500000000000000" pitchFamily="34" charset="0"/>
                          <a:ea typeface="ＭＳ ゴシック" panose="020B0609070205080204" pitchFamily="49" charset="-128"/>
                        </a:rPr>
                        <a:t>伝えることができる。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680745"/>
                  </a:ext>
                </a:extLst>
              </a:tr>
            </a:tbl>
          </a:graphicData>
        </a:graphic>
      </p:graphicFrame>
      <p:sp>
        <p:nvSpPr>
          <p:cNvPr id="20" name="テキスト ボックス 19">
            <a:extLst>
              <a:ext uri="{FF2B5EF4-FFF2-40B4-BE49-F238E27FC236}">
                <a16:creationId xmlns:a16="http://schemas.microsoft.com/office/drawing/2014/main" id="{5FB89499-5E5E-4AFE-BFAE-BEA2EACCE757}"/>
              </a:ext>
            </a:extLst>
          </p:cNvPr>
          <p:cNvSpPr txBox="1"/>
          <p:nvPr/>
        </p:nvSpPr>
        <p:spPr>
          <a:xfrm>
            <a:off x="0" y="3208995"/>
            <a:ext cx="6775491" cy="1579920"/>
          </a:xfrm>
          <a:prstGeom prst="rect">
            <a:avLst/>
          </a:prstGeom>
          <a:noFill/>
        </p:spPr>
        <p:txBody>
          <a:bodyPr wrap="square">
            <a:spAutoFit/>
          </a:bodyPr>
          <a:lstStyle/>
          <a:p>
            <a:pPr>
              <a:lnSpc>
                <a:spcPts val="2900"/>
              </a:lnSpc>
            </a:pPr>
            <a:r>
              <a:rPr lang="ja-JP" altLang="en-US" sz="2800" b="1" dirty="0">
                <a:solidFill>
                  <a:srgbClr val="0000FF"/>
                </a:solidFill>
                <a:latin typeface="NHHandwriting Medium" panose="020F0500000000000000" pitchFamily="34" charset="0"/>
                <a:ea typeface="ＭＳ ゴシック" panose="020B0609070205080204" pitchFamily="49" charset="-128"/>
              </a:rPr>
              <a:t>内容：</a:t>
            </a:r>
            <a:r>
              <a:rPr kumimoji="1" lang="ja-JP" altLang="en-US" sz="2800" b="1" dirty="0">
                <a:solidFill>
                  <a:srgbClr val="0000FF"/>
                </a:solidFill>
                <a:latin typeface="NHHandwriting Medium" panose="020F0500000000000000" pitchFamily="34" charset="0"/>
                <a:ea typeface="ＭＳ ゴシック" panose="020B0609070205080204" pitchFamily="49" charset="-128"/>
              </a:rPr>
              <a:t>名前（つづり），誕生日，</a:t>
            </a:r>
            <a:endParaRPr kumimoji="1" lang="en-US" altLang="ja-JP" sz="2800" b="1" dirty="0">
              <a:solidFill>
                <a:srgbClr val="0000FF"/>
              </a:solidFill>
              <a:latin typeface="NHHandwriting Medium" panose="020F0500000000000000" pitchFamily="34" charset="0"/>
              <a:ea typeface="ＭＳ ゴシック" panose="020B0609070205080204" pitchFamily="49" charset="-128"/>
            </a:endParaRPr>
          </a:p>
          <a:p>
            <a:pPr>
              <a:lnSpc>
                <a:spcPts val="2900"/>
              </a:lnSpc>
            </a:pPr>
            <a:r>
              <a:rPr lang="ja-JP" altLang="en-US" sz="2800" b="1" dirty="0">
                <a:solidFill>
                  <a:srgbClr val="0000FF"/>
                </a:solidFill>
                <a:latin typeface="NHHandwriting Medium" panose="020F0500000000000000" pitchFamily="34" charset="0"/>
                <a:ea typeface="ＭＳ ゴシック" panose="020B0609070205080204" pitchFamily="49" charset="-128"/>
              </a:rPr>
              <a:t>　　　</a:t>
            </a:r>
            <a:r>
              <a:rPr kumimoji="1" lang="ja-JP" altLang="en-US" sz="2800" b="1" dirty="0">
                <a:solidFill>
                  <a:srgbClr val="0000FF"/>
                </a:solidFill>
                <a:latin typeface="NHHandwriting Medium" panose="020F0500000000000000" pitchFamily="34" charset="0"/>
                <a:ea typeface="ＭＳ ゴシック" panose="020B0609070205080204" pitchFamily="49" charset="-128"/>
              </a:rPr>
              <a:t>欲しいもの，なりたい職業</a:t>
            </a:r>
            <a:endParaRPr lang="en-US" altLang="ja-JP" sz="2800" b="1" dirty="0">
              <a:solidFill>
                <a:srgbClr val="0000FF"/>
              </a:solidFill>
              <a:latin typeface="NHHandwriting Medium" panose="020F0500000000000000" pitchFamily="34" charset="0"/>
              <a:ea typeface="ＭＳ ゴシック" panose="020B0609070205080204" pitchFamily="49" charset="-128"/>
            </a:endParaRPr>
          </a:p>
          <a:p>
            <a:pPr>
              <a:lnSpc>
                <a:spcPts val="2900"/>
              </a:lnSpc>
            </a:pPr>
            <a:r>
              <a:rPr kumimoji="1" lang="ja-JP" altLang="en-US" sz="2800" b="1" dirty="0">
                <a:solidFill>
                  <a:srgbClr val="0000FF"/>
                </a:solidFill>
                <a:latin typeface="NHHandwriting Medium" panose="020F0500000000000000" pitchFamily="34" charset="0"/>
                <a:ea typeface="ＭＳ ゴシック" panose="020B0609070205080204" pitchFamily="49" charset="-128"/>
              </a:rPr>
              <a:t>　　　好きなもの・こと，</a:t>
            </a:r>
            <a:endParaRPr kumimoji="1" lang="en-US" altLang="ja-JP" sz="2800" b="1" dirty="0">
              <a:solidFill>
                <a:srgbClr val="0000FF"/>
              </a:solidFill>
              <a:latin typeface="NHHandwriting Medium" panose="020F0500000000000000" pitchFamily="34" charset="0"/>
              <a:ea typeface="ＭＳ ゴシック" panose="020B0609070205080204" pitchFamily="49" charset="-128"/>
            </a:endParaRPr>
          </a:p>
          <a:p>
            <a:pPr>
              <a:lnSpc>
                <a:spcPts val="2900"/>
              </a:lnSpc>
            </a:pPr>
            <a:r>
              <a:rPr lang="ja-JP" altLang="en-US" sz="2800" b="1" dirty="0">
                <a:solidFill>
                  <a:srgbClr val="0000FF"/>
                </a:solidFill>
                <a:latin typeface="NHHandwriting Medium" panose="020F0500000000000000" pitchFamily="34" charset="0"/>
                <a:ea typeface="ＭＳ ゴシック" panose="020B0609070205080204" pitchFamily="49" charset="-128"/>
              </a:rPr>
              <a:t>　　　</a:t>
            </a:r>
            <a:r>
              <a:rPr kumimoji="1" lang="ja-JP" altLang="en-US" sz="2800" b="1" dirty="0">
                <a:solidFill>
                  <a:srgbClr val="0000FF"/>
                </a:solidFill>
                <a:latin typeface="NHHandwriting Medium" panose="020F0500000000000000" pitchFamily="34" charset="0"/>
                <a:ea typeface="ＭＳ ゴシック" panose="020B0609070205080204" pitchFamily="49" charset="-128"/>
              </a:rPr>
              <a:t>勉強したい教科，</a:t>
            </a:r>
            <a:endParaRPr lang="ja-JP" altLang="en-US" sz="2800" b="1" dirty="0"/>
          </a:p>
        </p:txBody>
      </p:sp>
      <p:sp>
        <p:nvSpPr>
          <p:cNvPr id="22" name="テキスト ボックス 21">
            <a:extLst>
              <a:ext uri="{FF2B5EF4-FFF2-40B4-BE49-F238E27FC236}">
                <a16:creationId xmlns:a16="http://schemas.microsoft.com/office/drawing/2014/main" id="{704AEEDA-C518-4BD1-821C-F46120B7C6D5}"/>
              </a:ext>
            </a:extLst>
          </p:cNvPr>
          <p:cNvSpPr txBox="1"/>
          <p:nvPr/>
        </p:nvSpPr>
        <p:spPr>
          <a:xfrm>
            <a:off x="138307" y="4627941"/>
            <a:ext cx="4689306" cy="584775"/>
          </a:xfrm>
          <a:prstGeom prst="rect">
            <a:avLst/>
          </a:prstGeom>
          <a:noFill/>
        </p:spPr>
        <p:txBody>
          <a:bodyPr wrap="square">
            <a:spAutoFit/>
          </a:bodyPr>
          <a:lstStyle/>
          <a:p>
            <a:r>
              <a:rPr kumimoji="1" lang="ja-JP" altLang="en-US" sz="3200" b="1" dirty="0">
                <a:solidFill>
                  <a:srgbClr val="FF0000"/>
                </a:solidFill>
                <a:latin typeface="NHHandwriting Medium" panose="020F0500000000000000" pitchFamily="34" charset="0"/>
                <a:ea typeface="ＭＳ ゴシック" panose="020B0609070205080204" pitchFamily="49" charset="-128"/>
              </a:rPr>
              <a:t>たくさん：６つ以上でＡ</a:t>
            </a:r>
            <a:endParaRPr lang="ja-JP" altLang="en-US" sz="3200" b="1" dirty="0">
              <a:solidFill>
                <a:srgbClr val="FF0000"/>
              </a:solidFill>
            </a:endParaRPr>
          </a:p>
        </p:txBody>
      </p:sp>
      <p:sp>
        <p:nvSpPr>
          <p:cNvPr id="24" name="テキスト ボックス 23">
            <a:extLst>
              <a:ext uri="{FF2B5EF4-FFF2-40B4-BE49-F238E27FC236}">
                <a16:creationId xmlns:a16="http://schemas.microsoft.com/office/drawing/2014/main" id="{2656421F-2C61-406A-9C6B-B14218CE5117}"/>
              </a:ext>
            </a:extLst>
          </p:cNvPr>
          <p:cNvSpPr txBox="1"/>
          <p:nvPr/>
        </p:nvSpPr>
        <p:spPr>
          <a:xfrm>
            <a:off x="0" y="6273225"/>
            <a:ext cx="4689306" cy="584775"/>
          </a:xfrm>
          <a:prstGeom prst="rect">
            <a:avLst/>
          </a:prstGeom>
          <a:noFill/>
        </p:spPr>
        <p:txBody>
          <a:bodyPr wrap="square">
            <a:spAutoFit/>
          </a:bodyPr>
          <a:lstStyle/>
          <a:p>
            <a:r>
              <a:rPr lang="en-US" altLang="ja-JP" sz="3200" b="1" dirty="0">
                <a:solidFill>
                  <a:srgbClr val="FF0000"/>
                </a:solidFill>
                <a:latin typeface="NHHandwriting Medium" panose="020F0500000000000000" pitchFamily="34" charset="0"/>
                <a:ea typeface="ＭＳ ゴシック" panose="020B0609070205080204" pitchFamily="49" charset="-128"/>
              </a:rPr>
              <a:t>※</a:t>
            </a:r>
            <a:r>
              <a:rPr lang="ja-JP" altLang="en-US" sz="3200" b="1" dirty="0">
                <a:solidFill>
                  <a:srgbClr val="FF0000"/>
                </a:solidFill>
                <a:latin typeface="NHHandwriting Medium" panose="020F0500000000000000" pitchFamily="34" charset="0"/>
                <a:ea typeface="ＭＳ ゴシック" panose="020B0609070205080204" pitchFamily="49" charset="-128"/>
              </a:rPr>
              <a:t>内容は，５以上でＢ</a:t>
            </a:r>
            <a:endParaRPr lang="ja-JP" altLang="en-US" sz="3200" b="1" dirty="0">
              <a:solidFill>
                <a:srgbClr val="FF0000"/>
              </a:solidFill>
            </a:endParaRPr>
          </a:p>
        </p:txBody>
      </p:sp>
      <p:sp>
        <p:nvSpPr>
          <p:cNvPr id="11" name="テキスト ボックス 10">
            <a:extLst>
              <a:ext uri="{FF2B5EF4-FFF2-40B4-BE49-F238E27FC236}">
                <a16:creationId xmlns:a16="http://schemas.microsoft.com/office/drawing/2014/main" id="{2832CF80-55C9-441D-BDDD-72D408C87717}"/>
              </a:ext>
            </a:extLst>
          </p:cNvPr>
          <p:cNvSpPr txBox="1"/>
          <p:nvPr/>
        </p:nvSpPr>
        <p:spPr>
          <a:xfrm>
            <a:off x="0" y="925339"/>
            <a:ext cx="2959897" cy="707886"/>
          </a:xfrm>
          <a:prstGeom prst="rect">
            <a:avLst/>
          </a:prstGeom>
          <a:noFill/>
        </p:spPr>
        <p:txBody>
          <a:bodyPr wrap="square">
            <a:spAutoFit/>
          </a:bodyPr>
          <a:lstStyle/>
          <a:p>
            <a:r>
              <a:rPr lang="ja-JP" altLang="en-US" sz="4000" dirty="0">
                <a:solidFill>
                  <a:schemeClr val="bg1"/>
                </a:solidFill>
                <a:highlight>
                  <a:srgbClr val="FF0000"/>
                </a:highlight>
                <a:latin typeface="NHHandwriting Medium" panose="020F0500000000000000" pitchFamily="34" charset="0"/>
                <a:ea typeface="ＭＳ ゴシック" panose="020B0609070205080204" pitchFamily="49" charset="-128"/>
              </a:rPr>
              <a:t>工夫＝数</a:t>
            </a:r>
            <a:endParaRPr lang="ja-JP" altLang="en-US" sz="4000" dirty="0">
              <a:solidFill>
                <a:schemeClr val="bg1"/>
              </a:solidFill>
              <a:highlight>
                <a:srgbClr val="FF0000"/>
              </a:highlight>
            </a:endParaRPr>
          </a:p>
        </p:txBody>
      </p:sp>
    </p:spTree>
    <p:extLst>
      <p:ext uri="{BB962C8B-B14F-4D97-AF65-F5344CB8AC3E}">
        <p14:creationId xmlns:p14="http://schemas.microsoft.com/office/powerpoint/2010/main" val="112149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6004DEE-F361-4B31-A596-A5F1F293688A}"/>
              </a:ext>
            </a:extLst>
          </p:cNvPr>
          <p:cNvPicPr>
            <a:picLocks noChangeAspect="1"/>
          </p:cNvPicPr>
          <p:nvPr/>
        </p:nvPicPr>
        <p:blipFill>
          <a:blip r:embed="rId2"/>
          <a:stretch>
            <a:fillRect/>
          </a:stretch>
        </p:blipFill>
        <p:spPr>
          <a:xfrm>
            <a:off x="1597868" y="-174903"/>
            <a:ext cx="8996264" cy="2590112"/>
          </a:xfrm>
          <a:prstGeom prst="rect">
            <a:avLst/>
          </a:prstGeom>
        </p:spPr>
      </p:pic>
      <p:pic>
        <p:nvPicPr>
          <p:cNvPr id="8" name="図 7" descr="スクリーンショット, 抽象 が含まれている画像&#10;&#10;自動的に生成された説明">
            <a:extLst>
              <a:ext uri="{FF2B5EF4-FFF2-40B4-BE49-F238E27FC236}">
                <a16:creationId xmlns:a16="http://schemas.microsoft.com/office/drawing/2014/main" id="{44D1BF35-1F6E-4A91-91A4-C0402248355F}"/>
              </a:ext>
            </a:extLst>
          </p:cNvPr>
          <p:cNvPicPr>
            <a:picLocks noChangeAspect="1"/>
          </p:cNvPicPr>
          <p:nvPr/>
        </p:nvPicPr>
        <p:blipFill rotWithShape="1">
          <a:blip r:embed="rId3">
            <a:extLst>
              <a:ext uri="{28A0092B-C50C-407E-A947-70E740481C1C}">
                <a14:useLocalDpi xmlns:a14="http://schemas.microsoft.com/office/drawing/2010/main" val="0"/>
              </a:ext>
            </a:extLst>
          </a:blip>
          <a:srcRect l="17527" t="20290" r="22636" b="11884"/>
          <a:stretch/>
        </p:blipFill>
        <p:spPr>
          <a:xfrm>
            <a:off x="2612016" y="2305878"/>
            <a:ext cx="6967967" cy="4442791"/>
          </a:xfrm>
          <a:prstGeom prst="rect">
            <a:avLst/>
          </a:prstGeom>
        </p:spPr>
      </p:pic>
    </p:spTree>
    <p:extLst>
      <p:ext uri="{BB962C8B-B14F-4D97-AF65-F5344CB8AC3E}">
        <p14:creationId xmlns:p14="http://schemas.microsoft.com/office/powerpoint/2010/main" val="2656179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541438" y="728260"/>
            <a:ext cx="9033243" cy="5401479"/>
          </a:xfrm>
          <a:prstGeom prst="rect">
            <a:avLst/>
          </a:prstGeom>
        </p:spPr>
        <p:txBody>
          <a:bodyPr wrap="none">
            <a:spAutoFit/>
          </a:bodyPr>
          <a:lstStyle/>
          <a:p>
            <a:pPr algn="ctr"/>
            <a:r>
              <a:rPr lang="ja-JP" altLang="en-US" sz="11500" dirty="0">
                <a:latin typeface="NHHandwriting Medium" panose="020F0500000000000000" pitchFamily="34" charset="0"/>
                <a:ea typeface="ＭＳ ゴシック" panose="020B0609070205080204" pitchFamily="49" charset="-128"/>
              </a:rPr>
              <a:t>思考・判断</a:t>
            </a:r>
            <a:endParaRPr lang="en-US" altLang="ja-JP" sz="11500" dirty="0">
              <a:latin typeface="NHHandwriting Medium" panose="020F0500000000000000" pitchFamily="34" charset="0"/>
              <a:ea typeface="ＭＳ ゴシック" panose="020B0609070205080204" pitchFamily="49" charset="-128"/>
            </a:endParaRPr>
          </a:p>
          <a:p>
            <a:pPr algn="ctr"/>
            <a:r>
              <a:rPr lang="ja-JP" altLang="en-US" sz="11500" dirty="0">
                <a:latin typeface="NHHandwriting Medium" panose="020F0500000000000000" pitchFamily="34" charset="0"/>
                <a:ea typeface="ＭＳ ゴシック" panose="020B0609070205080204" pitchFamily="49" charset="-128"/>
              </a:rPr>
              <a:t>表現は</a:t>
            </a:r>
            <a:endParaRPr lang="en-US" altLang="ja-JP" sz="11500" dirty="0">
              <a:latin typeface="NHHandwriting Medium" panose="020F0500000000000000" pitchFamily="34" charset="0"/>
              <a:ea typeface="ＭＳ ゴシック" panose="020B0609070205080204" pitchFamily="49" charset="-128"/>
            </a:endParaRPr>
          </a:p>
          <a:p>
            <a:pPr algn="ctr"/>
            <a:r>
              <a:rPr lang="ja-JP" altLang="en-US" sz="11500" dirty="0">
                <a:latin typeface="NHHandwriting Medium" panose="020F0500000000000000" pitchFamily="34" charset="0"/>
                <a:ea typeface="ＭＳ ゴシック" panose="020B0609070205080204" pitchFamily="49" charset="-128"/>
              </a:rPr>
              <a:t>どうなるの？</a:t>
            </a:r>
            <a:endParaRPr lang="en-US" altLang="ja-JP" sz="11500" dirty="0">
              <a:latin typeface="NHHandwriting Medium" panose="020F0500000000000000" pitchFamily="34" charset="0"/>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47BEFD85-A420-46F7-B9B0-C5D2B45BCF7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flipH="1">
            <a:off x="9485063" y="0"/>
            <a:ext cx="2706937" cy="3685390"/>
          </a:xfrm>
          <a:prstGeom prst="rect">
            <a:avLst/>
          </a:prstGeom>
        </p:spPr>
      </p:pic>
    </p:spTree>
    <p:extLst>
      <p:ext uri="{BB962C8B-B14F-4D97-AF65-F5344CB8AC3E}">
        <p14:creationId xmlns:p14="http://schemas.microsoft.com/office/powerpoint/2010/main" val="1115085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36870" t="63825" r="45595" b="9721"/>
          <a:stretch/>
        </p:blipFill>
        <p:spPr>
          <a:xfrm>
            <a:off x="4326202" y="1674495"/>
            <a:ext cx="7539092"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11149292" y="205549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8235595" y="233997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36785" t="20613" r="45529" b="77612"/>
          <a:stretch/>
        </p:blipFill>
        <p:spPr>
          <a:xfrm>
            <a:off x="4295722" y="1352551"/>
            <a:ext cx="7591477" cy="352424"/>
          </a:xfrm>
          <a:prstGeom prst="rect">
            <a:avLst/>
          </a:prstGeom>
        </p:spPr>
      </p:pic>
      <p:sp>
        <p:nvSpPr>
          <p:cNvPr id="20" name="四角形: 角を丸くする 19">
            <a:extLst>
              <a:ext uri="{FF2B5EF4-FFF2-40B4-BE49-F238E27FC236}">
                <a16:creationId xmlns:a16="http://schemas.microsoft.com/office/drawing/2014/main" id="{E58E301C-DF80-4814-92C2-8E1001B91038}"/>
              </a:ext>
            </a:extLst>
          </p:cNvPr>
          <p:cNvSpPr/>
          <p:nvPr/>
        </p:nvSpPr>
        <p:spPr>
          <a:xfrm>
            <a:off x="76200" y="1646826"/>
            <a:ext cx="4143600" cy="485120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gn="ctr"/>
            <a:r>
              <a:rPr kumimoji="1" lang="en-US" altLang="ja-JP" sz="3200" dirty="0">
                <a:latin typeface="ＭＳ ゴシック" panose="020B0609070205080204" pitchFamily="49" charset="-128"/>
                <a:ea typeface="ＭＳ ゴシック" panose="020B0609070205080204" pitchFamily="49" charset="-128"/>
              </a:rPr>
              <a:t>【</a:t>
            </a:r>
            <a:r>
              <a:rPr kumimoji="1" lang="ja-JP" altLang="en-US" sz="3200" dirty="0">
                <a:latin typeface="ＭＳ ゴシック" panose="020B0609070205080204" pitchFamily="49" charset="-128"/>
                <a:ea typeface="ＭＳ ゴシック" panose="020B0609070205080204" pitchFamily="49" charset="-128"/>
              </a:rPr>
              <a:t>知識・技能</a:t>
            </a:r>
            <a:r>
              <a:rPr kumimoji="1" lang="en-US" altLang="ja-JP" sz="3200" dirty="0">
                <a:latin typeface="ＭＳ ゴシック" panose="020B0609070205080204" pitchFamily="49" charset="-128"/>
                <a:ea typeface="ＭＳ ゴシック" panose="020B0609070205080204" pitchFamily="49" charset="-128"/>
              </a:rPr>
              <a:t>】</a:t>
            </a:r>
          </a:p>
          <a:p>
            <a:pPr algn="ctr"/>
            <a:r>
              <a:rPr kumimoji="1" lang="ja-JP" altLang="en-US" sz="3200" dirty="0">
                <a:latin typeface="ＭＳ ゴシック" panose="020B0609070205080204" pitchFamily="49" charset="-128"/>
                <a:ea typeface="ＭＳ ゴシック" panose="020B0609070205080204" pitchFamily="49" charset="-128"/>
              </a:rPr>
              <a:t>の技能</a:t>
            </a:r>
            <a:endParaRPr kumimoji="1" lang="en-US" altLang="ja-JP" sz="3200" dirty="0">
              <a:latin typeface="ＭＳ ゴシック" panose="020B0609070205080204" pitchFamily="49" charset="-128"/>
              <a:ea typeface="ＭＳ ゴシック" panose="020B0609070205080204" pitchFamily="49" charset="-128"/>
            </a:endParaRPr>
          </a:p>
          <a:p>
            <a:pPr algn="ctr"/>
            <a:endParaRPr kumimoji="1" lang="en-US" altLang="ja-JP" sz="3200" dirty="0">
              <a:latin typeface="ＭＳ ゴシック" panose="020B0609070205080204" pitchFamily="49" charset="-128"/>
              <a:ea typeface="ＭＳ ゴシック" panose="020B0609070205080204" pitchFamily="49" charset="-128"/>
            </a:endParaRPr>
          </a:p>
          <a:p>
            <a:pPr algn="ctr"/>
            <a:r>
              <a:rPr kumimoji="1" lang="ja-JP" altLang="en-US" sz="3200" dirty="0">
                <a:latin typeface="ＭＳ ゴシック" panose="020B0609070205080204" pitchFamily="49" charset="-128"/>
                <a:ea typeface="ＭＳ ゴシック" panose="020B0609070205080204" pitchFamily="49" charset="-128"/>
              </a:rPr>
              <a:t>と</a:t>
            </a:r>
            <a:endParaRPr kumimoji="1" lang="en-US" altLang="ja-JP" sz="3200" dirty="0">
              <a:latin typeface="ＭＳ ゴシック" panose="020B0609070205080204" pitchFamily="49" charset="-128"/>
              <a:ea typeface="ＭＳ ゴシック" panose="020B0609070205080204" pitchFamily="49" charset="-128"/>
            </a:endParaRPr>
          </a:p>
          <a:p>
            <a:pPr algn="ctr"/>
            <a:endParaRPr kumimoji="1" lang="en-US" altLang="ja-JP" sz="3200" dirty="0">
              <a:latin typeface="ＭＳ ゴシック" panose="020B0609070205080204" pitchFamily="49" charset="-128"/>
              <a:ea typeface="ＭＳ ゴシック" panose="020B0609070205080204" pitchFamily="49" charset="-128"/>
            </a:endParaRPr>
          </a:p>
          <a:p>
            <a:pPr algn="ctr"/>
            <a:r>
              <a:rPr kumimoji="1" lang="en-US" altLang="ja-JP" sz="2800" dirty="0">
                <a:latin typeface="ＭＳ ゴシック" panose="020B0609070205080204" pitchFamily="49" charset="-128"/>
                <a:ea typeface="ＭＳ ゴシック" panose="020B0609070205080204" pitchFamily="49" charset="-128"/>
              </a:rPr>
              <a:t>【</a:t>
            </a:r>
            <a:r>
              <a:rPr kumimoji="1" lang="ja-JP" altLang="en-US" sz="2800" dirty="0">
                <a:latin typeface="ＭＳ ゴシック" panose="020B0609070205080204" pitchFamily="49" charset="-128"/>
                <a:ea typeface="ＭＳ ゴシック" panose="020B0609070205080204" pitchFamily="49" charset="-128"/>
              </a:rPr>
              <a:t>思考・判断・表現</a:t>
            </a:r>
            <a:r>
              <a:rPr kumimoji="1" lang="en-US" altLang="ja-JP" sz="2800" dirty="0">
                <a:latin typeface="ＭＳ ゴシック" panose="020B0609070205080204" pitchFamily="49" charset="-128"/>
                <a:ea typeface="ＭＳ ゴシック" panose="020B0609070205080204" pitchFamily="49" charset="-128"/>
              </a:rPr>
              <a:t>】</a:t>
            </a:r>
          </a:p>
          <a:p>
            <a:pPr algn="ctr"/>
            <a:r>
              <a:rPr kumimoji="1" lang="ja-JP" altLang="en-US" sz="3200" dirty="0">
                <a:latin typeface="ＭＳ ゴシック" panose="020B0609070205080204" pitchFamily="49" charset="-128"/>
                <a:ea typeface="ＭＳ ゴシック" panose="020B0609070205080204" pitchFamily="49" charset="-128"/>
              </a:rPr>
              <a:t>の</a:t>
            </a:r>
            <a:endParaRPr kumimoji="1" lang="en-US" altLang="ja-JP" sz="3200" dirty="0">
              <a:latin typeface="ＭＳ ゴシック" panose="020B0609070205080204" pitchFamily="49" charset="-128"/>
              <a:ea typeface="ＭＳ ゴシック" panose="020B0609070205080204" pitchFamily="49" charset="-128"/>
            </a:endParaRPr>
          </a:p>
          <a:p>
            <a:pPr algn="ctr"/>
            <a:r>
              <a:rPr kumimoji="1" lang="ja-JP" altLang="en-US" sz="3200" dirty="0">
                <a:latin typeface="ＭＳ ゴシック" panose="020B0609070205080204" pitchFamily="49" charset="-128"/>
                <a:ea typeface="ＭＳ ゴシック" panose="020B0609070205080204" pitchFamily="49" charset="-128"/>
              </a:rPr>
              <a:t>違いを</a:t>
            </a:r>
            <a:endParaRPr kumimoji="1" lang="en-US" altLang="ja-JP" sz="3200" dirty="0">
              <a:latin typeface="ＭＳ ゴシック" panose="020B0609070205080204" pitchFamily="49" charset="-128"/>
              <a:ea typeface="ＭＳ ゴシック" panose="020B0609070205080204" pitchFamily="49" charset="-128"/>
            </a:endParaRPr>
          </a:p>
          <a:p>
            <a:pPr algn="ctr"/>
            <a:r>
              <a:rPr kumimoji="1" lang="ja-JP" altLang="en-US" sz="3200" dirty="0">
                <a:latin typeface="ＭＳ ゴシック" panose="020B0609070205080204" pitchFamily="49" charset="-128"/>
                <a:ea typeface="ＭＳ ゴシック" panose="020B0609070205080204" pitchFamily="49" charset="-128"/>
              </a:rPr>
              <a:t>考えよう！</a:t>
            </a:r>
          </a:p>
        </p:txBody>
      </p:sp>
      <p:sp>
        <p:nvSpPr>
          <p:cNvPr id="24" name="正方形/長方形 23">
            <a:extLst>
              <a:ext uri="{FF2B5EF4-FFF2-40B4-BE49-F238E27FC236}">
                <a16:creationId xmlns:a16="http://schemas.microsoft.com/office/drawing/2014/main" id="{0CC1FF72-A914-40D3-854A-8F45E7A4AB51}"/>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17" name="グループ化 16">
            <a:extLst>
              <a:ext uri="{FF2B5EF4-FFF2-40B4-BE49-F238E27FC236}">
                <a16:creationId xmlns:a16="http://schemas.microsoft.com/office/drawing/2014/main" id="{75349845-9837-4E80-804D-35759B6D619F}"/>
              </a:ext>
            </a:extLst>
          </p:cNvPr>
          <p:cNvGrpSpPr/>
          <p:nvPr/>
        </p:nvGrpSpPr>
        <p:grpSpPr>
          <a:xfrm>
            <a:off x="93684" y="-23786"/>
            <a:ext cx="3650021" cy="968545"/>
            <a:chOff x="121879" y="1979873"/>
            <a:chExt cx="5873883" cy="1577343"/>
          </a:xfrm>
        </p:grpSpPr>
        <p:grpSp>
          <p:nvGrpSpPr>
            <p:cNvPr id="18" name="グループ化 17">
              <a:extLst>
                <a:ext uri="{FF2B5EF4-FFF2-40B4-BE49-F238E27FC236}">
                  <a16:creationId xmlns:a16="http://schemas.microsoft.com/office/drawing/2014/main" id="{2B3BA0C1-67DC-4348-9957-BF36E25FFE36}"/>
                </a:ext>
              </a:extLst>
            </p:cNvPr>
            <p:cNvGrpSpPr/>
            <p:nvPr/>
          </p:nvGrpSpPr>
          <p:grpSpPr>
            <a:xfrm>
              <a:off x="121879" y="1979873"/>
              <a:ext cx="5747145" cy="1479067"/>
              <a:chOff x="302418" y="1330808"/>
              <a:chExt cx="5526884" cy="1479067"/>
            </a:xfrm>
          </p:grpSpPr>
          <p:sp>
            <p:nvSpPr>
              <p:cNvPr id="23" name="四角形: 角を丸くする 22">
                <a:extLst>
                  <a:ext uri="{FF2B5EF4-FFF2-40B4-BE49-F238E27FC236}">
                    <a16:creationId xmlns:a16="http://schemas.microsoft.com/office/drawing/2014/main" id="{FF7F11C8-FADF-4FDC-A0E9-13973A3BFA11}"/>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5" name="四角形: 角を丸くする 24">
                <a:extLst>
                  <a:ext uri="{FF2B5EF4-FFF2-40B4-BE49-F238E27FC236}">
                    <a16:creationId xmlns:a16="http://schemas.microsoft.com/office/drawing/2014/main" id="{E4315BC3-101E-479A-AA03-E0A6AA0B6136}"/>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6" name="四角形: 角を丸くする 25">
                <a:extLst>
                  <a:ext uri="{FF2B5EF4-FFF2-40B4-BE49-F238E27FC236}">
                    <a16:creationId xmlns:a16="http://schemas.microsoft.com/office/drawing/2014/main" id="{26878F7E-DEF5-45CA-8F43-F85F650A975A}"/>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7" name="四角形: 角を丸くする 26">
                <a:extLst>
                  <a:ext uri="{FF2B5EF4-FFF2-40B4-BE49-F238E27FC236}">
                    <a16:creationId xmlns:a16="http://schemas.microsoft.com/office/drawing/2014/main" id="{8CE2CB5B-D204-4AF4-BD8C-207EC83B500B}"/>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8" name="正方形/長方形 27">
                <a:extLst>
                  <a:ext uri="{FF2B5EF4-FFF2-40B4-BE49-F238E27FC236}">
                    <a16:creationId xmlns:a16="http://schemas.microsoft.com/office/drawing/2014/main" id="{9CB429B2-D9DC-4DA1-8601-AEB01A6F2C47}"/>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1" name="テキスト ボックス 20">
              <a:extLst>
                <a:ext uri="{FF2B5EF4-FFF2-40B4-BE49-F238E27FC236}">
                  <a16:creationId xmlns:a16="http://schemas.microsoft.com/office/drawing/2014/main" id="{1375BB22-D372-46E3-A87D-D487484A803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2" name="テキスト ボックス 21">
              <a:extLst>
                <a:ext uri="{FF2B5EF4-FFF2-40B4-BE49-F238E27FC236}">
                  <a16:creationId xmlns:a16="http://schemas.microsoft.com/office/drawing/2014/main" id="{B3745167-3B83-4296-9A02-DAF75F794465}"/>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20403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63825" r="45595" b="9721"/>
          <a:stretch/>
        </p:blipFill>
        <p:spPr>
          <a:xfrm>
            <a:off x="46353" y="1745682"/>
            <a:ext cx="3777934"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3087368" y="211645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173671" y="242125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20134" r="45529" b="77612"/>
          <a:stretch/>
        </p:blipFill>
        <p:spPr>
          <a:xfrm>
            <a:off x="46353" y="1280169"/>
            <a:ext cx="3799839" cy="498500"/>
          </a:xfrm>
          <a:prstGeom prst="rect">
            <a:avLst/>
          </a:prstGeom>
        </p:spPr>
      </p:pic>
      <p:sp>
        <p:nvSpPr>
          <p:cNvPr id="6" name="四角形: 角を丸くする 5">
            <a:extLst>
              <a:ext uri="{FF2B5EF4-FFF2-40B4-BE49-F238E27FC236}">
                <a16:creationId xmlns:a16="http://schemas.microsoft.com/office/drawing/2014/main" id="{CC192EDB-B9C2-49B6-9198-24FAF319F339}"/>
              </a:ext>
            </a:extLst>
          </p:cNvPr>
          <p:cNvSpPr/>
          <p:nvPr/>
        </p:nvSpPr>
        <p:spPr>
          <a:xfrm>
            <a:off x="3973510" y="1434022"/>
            <a:ext cx="8132767" cy="238613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600" dirty="0">
                <a:latin typeface="ＭＳ ゴシック" panose="020B0609070205080204" pitchFamily="49" charset="-128"/>
                <a:ea typeface="ＭＳ ゴシック" panose="020B0609070205080204" pitchFamily="49" charset="-128"/>
              </a:rPr>
              <a:t>ポイント１</a:t>
            </a:r>
            <a:endParaRPr lang="en-US" altLang="ja-JP" sz="36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目的や場面，状況などは，主に「</a:t>
            </a:r>
            <a:r>
              <a:rPr lang="ja-JP" altLang="en-US" sz="3200" b="1" dirty="0">
                <a:solidFill>
                  <a:srgbClr val="FF0000"/>
                </a:solidFill>
                <a:latin typeface="ＭＳ ゴシック" panose="020B0609070205080204" pitchFamily="49" charset="-128"/>
                <a:ea typeface="ＭＳ ゴシック" panose="020B0609070205080204" pitchFamily="49" charset="-128"/>
              </a:rPr>
              <a:t>言語活動</a:t>
            </a:r>
            <a:r>
              <a:rPr lang="ja-JP" altLang="en-US" sz="3200" dirty="0">
                <a:latin typeface="ＭＳ ゴシック" panose="020B0609070205080204" pitchFamily="49" charset="-128"/>
                <a:ea typeface="ＭＳ ゴシック" panose="020B0609070205080204" pitchFamily="49" charset="-128"/>
              </a:rPr>
              <a:t>」の中で生まれる。</a:t>
            </a:r>
            <a:endParaRPr lang="en-US" altLang="ja-JP" sz="3200" dirty="0">
              <a:latin typeface="ＭＳ ゴシック" panose="020B0609070205080204" pitchFamily="49" charset="-128"/>
              <a:ea typeface="ＭＳ ゴシック" panose="020B0609070205080204" pitchFamily="49" charset="-128"/>
            </a:endParaRPr>
          </a:p>
          <a:p>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外国語における「言語活動」</a:t>
            </a:r>
            <a:endParaRPr lang="en-US" altLang="ja-JP" sz="3200" dirty="0">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A96561A8-F9D5-47B9-A3F8-14720F9BFEED}"/>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17" name="グループ化 16">
            <a:extLst>
              <a:ext uri="{FF2B5EF4-FFF2-40B4-BE49-F238E27FC236}">
                <a16:creationId xmlns:a16="http://schemas.microsoft.com/office/drawing/2014/main" id="{4C766433-4317-4E65-BB77-B180848A6376}"/>
              </a:ext>
            </a:extLst>
          </p:cNvPr>
          <p:cNvGrpSpPr/>
          <p:nvPr/>
        </p:nvGrpSpPr>
        <p:grpSpPr>
          <a:xfrm>
            <a:off x="93684" y="-23786"/>
            <a:ext cx="3650021" cy="968545"/>
            <a:chOff x="121879" y="1979873"/>
            <a:chExt cx="5873883" cy="1577343"/>
          </a:xfrm>
        </p:grpSpPr>
        <p:grpSp>
          <p:nvGrpSpPr>
            <p:cNvPr id="18" name="グループ化 17">
              <a:extLst>
                <a:ext uri="{FF2B5EF4-FFF2-40B4-BE49-F238E27FC236}">
                  <a16:creationId xmlns:a16="http://schemas.microsoft.com/office/drawing/2014/main" id="{2C99AEA4-C2C4-4BF8-83D5-48CF1B094D1B}"/>
                </a:ext>
              </a:extLst>
            </p:cNvPr>
            <p:cNvGrpSpPr/>
            <p:nvPr/>
          </p:nvGrpSpPr>
          <p:grpSpPr>
            <a:xfrm>
              <a:off x="121879" y="1979873"/>
              <a:ext cx="5747145" cy="1479067"/>
              <a:chOff x="302418" y="1330808"/>
              <a:chExt cx="5526884" cy="1479067"/>
            </a:xfrm>
          </p:grpSpPr>
          <p:sp>
            <p:nvSpPr>
              <p:cNvPr id="22" name="四角形: 角を丸くする 21">
                <a:extLst>
                  <a:ext uri="{FF2B5EF4-FFF2-40B4-BE49-F238E27FC236}">
                    <a16:creationId xmlns:a16="http://schemas.microsoft.com/office/drawing/2014/main" id="{C50917B4-0ABB-4697-9614-206910BFA0E8}"/>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3" name="四角形: 角を丸くする 22">
                <a:extLst>
                  <a:ext uri="{FF2B5EF4-FFF2-40B4-BE49-F238E27FC236}">
                    <a16:creationId xmlns:a16="http://schemas.microsoft.com/office/drawing/2014/main" id="{BF575BE8-57B4-4CED-BD08-12F02950EDEF}"/>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4" name="四角形: 角を丸くする 23">
                <a:extLst>
                  <a:ext uri="{FF2B5EF4-FFF2-40B4-BE49-F238E27FC236}">
                    <a16:creationId xmlns:a16="http://schemas.microsoft.com/office/drawing/2014/main" id="{F36D9CEA-8AE3-4AF8-87F6-E173F5FA47C9}"/>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5" name="四角形: 角を丸くする 24">
                <a:extLst>
                  <a:ext uri="{FF2B5EF4-FFF2-40B4-BE49-F238E27FC236}">
                    <a16:creationId xmlns:a16="http://schemas.microsoft.com/office/drawing/2014/main" id="{9F843DCF-44D2-46C2-90E7-E01B251A6255}"/>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6" name="正方形/長方形 25">
                <a:extLst>
                  <a:ext uri="{FF2B5EF4-FFF2-40B4-BE49-F238E27FC236}">
                    <a16:creationId xmlns:a16="http://schemas.microsoft.com/office/drawing/2014/main" id="{DB8ABD14-32E9-44BA-AB6B-A1506B420392}"/>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0" name="テキスト ボックス 19">
              <a:extLst>
                <a:ext uri="{FF2B5EF4-FFF2-40B4-BE49-F238E27FC236}">
                  <a16:creationId xmlns:a16="http://schemas.microsoft.com/office/drawing/2014/main" id="{38BD9696-6414-4976-9409-BC02EE3F6746}"/>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1" name="テキスト ボックス 20">
              <a:extLst>
                <a:ext uri="{FF2B5EF4-FFF2-40B4-BE49-F238E27FC236}">
                  <a16:creationId xmlns:a16="http://schemas.microsoft.com/office/drawing/2014/main" id="{BBF8A5D9-F9EA-4E4D-9AF6-D7E9F04E21E0}"/>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328433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63825" r="45595" b="9721"/>
          <a:stretch/>
        </p:blipFill>
        <p:spPr>
          <a:xfrm>
            <a:off x="46353" y="1745682"/>
            <a:ext cx="3777934"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3087368" y="211645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173671" y="242125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20134" r="45529" b="77612"/>
          <a:stretch/>
        </p:blipFill>
        <p:spPr>
          <a:xfrm>
            <a:off x="46353" y="1280169"/>
            <a:ext cx="3799839" cy="498500"/>
          </a:xfrm>
          <a:prstGeom prst="rect">
            <a:avLst/>
          </a:prstGeom>
        </p:spPr>
      </p:pic>
      <p:sp>
        <p:nvSpPr>
          <p:cNvPr id="6" name="四角形: 角を丸くする 5">
            <a:extLst>
              <a:ext uri="{FF2B5EF4-FFF2-40B4-BE49-F238E27FC236}">
                <a16:creationId xmlns:a16="http://schemas.microsoft.com/office/drawing/2014/main" id="{CC192EDB-B9C2-49B6-9198-24FAF319F339}"/>
              </a:ext>
            </a:extLst>
          </p:cNvPr>
          <p:cNvSpPr/>
          <p:nvPr/>
        </p:nvSpPr>
        <p:spPr>
          <a:xfrm>
            <a:off x="3942872" y="4098233"/>
            <a:ext cx="8194042" cy="2604282"/>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600" dirty="0">
                <a:latin typeface="ＭＳ ゴシック" panose="020B0609070205080204" pitchFamily="49" charset="-128"/>
                <a:ea typeface="ＭＳ ゴシック" panose="020B0609070205080204" pitchFamily="49" charset="-128"/>
              </a:rPr>
              <a:t>ポイント２</a:t>
            </a:r>
            <a:endParaRPr lang="en-US" altLang="ja-JP" sz="3600" dirty="0">
              <a:latin typeface="ＭＳ ゴシック" panose="020B0609070205080204" pitchFamily="49" charset="-128"/>
              <a:ea typeface="ＭＳ ゴシック" panose="020B0609070205080204" pitchFamily="49" charset="-128"/>
            </a:endParaRPr>
          </a:p>
          <a:p>
            <a:r>
              <a:rPr lang="en-US" altLang="ja-JP" sz="3600" dirty="0">
                <a:latin typeface="NHHandwriting Medium" panose="020F0500000000000000" pitchFamily="34" charset="0"/>
                <a:ea typeface="ＭＳ ゴシック" panose="020B0609070205080204" pitchFamily="49" charset="-128"/>
              </a:rPr>
              <a:t>Unit</a:t>
            </a:r>
            <a:r>
              <a:rPr lang="ja-JP" altLang="en-US" sz="3600" dirty="0">
                <a:latin typeface="ＭＳ ゴシック" panose="020B0609070205080204" pitchFamily="49" charset="-128"/>
                <a:ea typeface="ＭＳ ゴシック" panose="020B0609070205080204" pitchFamily="49" charset="-128"/>
              </a:rPr>
              <a:t>の言語材料及び既習表現を駆使して，自分の考えや気持ちなどを伝う姿</a:t>
            </a:r>
            <a:endParaRPr lang="en-US" altLang="ja-JP" sz="3600" dirty="0">
              <a:latin typeface="ＭＳ ゴシック" panose="020B0609070205080204" pitchFamily="49" charset="-128"/>
              <a:ea typeface="ＭＳ ゴシック" panose="020B0609070205080204" pitchFamily="49" charset="-128"/>
            </a:endParaRPr>
          </a:p>
        </p:txBody>
      </p:sp>
      <p:cxnSp>
        <p:nvCxnSpPr>
          <p:cNvPr id="11" name="直線コネクタ 10">
            <a:extLst>
              <a:ext uri="{FF2B5EF4-FFF2-40B4-BE49-F238E27FC236}">
                <a16:creationId xmlns:a16="http://schemas.microsoft.com/office/drawing/2014/main" id="{38128624-8580-4856-92BD-C8C1221C1C70}"/>
              </a:ext>
            </a:extLst>
          </p:cNvPr>
          <p:cNvCxnSpPr>
            <a:cxnSpLocks/>
          </p:cNvCxnSpPr>
          <p:nvPr/>
        </p:nvCxnSpPr>
        <p:spPr>
          <a:xfrm>
            <a:off x="1280160" y="365696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354F7FB-3D97-4056-A7E6-C689976F25A8}"/>
              </a:ext>
            </a:extLst>
          </p:cNvPr>
          <p:cNvCxnSpPr>
            <a:cxnSpLocks/>
          </p:cNvCxnSpPr>
          <p:nvPr/>
        </p:nvCxnSpPr>
        <p:spPr>
          <a:xfrm>
            <a:off x="173671" y="395160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C4BBF10-5351-4686-AE1D-1E17A513A5D3}"/>
              </a:ext>
            </a:extLst>
          </p:cNvPr>
          <p:cNvCxnSpPr>
            <a:cxnSpLocks/>
          </p:cNvCxnSpPr>
          <p:nvPr/>
        </p:nvCxnSpPr>
        <p:spPr>
          <a:xfrm>
            <a:off x="173671" y="4886325"/>
            <a:ext cx="352329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E25D3BC-7987-4ECA-BEA3-C7B57A97C0BB}"/>
              </a:ext>
            </a:extLst>
          </p:cNvPr>
          <p:cNvCxnSpPr>
            <a:cxnSpLocks/>
          </p:cNvCxnSpPr>
          <p:nvPr/>
        </p:nvCxnSpPr>
        <p:spPr>
          <a:xfrm>
            <a:off x="173671" y="5211445"/>
            <a:ext cx="321976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5AEF0CC0-52B8-4299-86E5-AFEF341A289A}"/>
              </a:ext>
            </a:extLst>
          </p:cNvPr>
          <p:cNvSpPr/>
          <p:nvPr/>
        </p:nvSpPr>
        <p:spPr>
          <a:xfrm>
            <a:off x="3973510" y="1434022"/>
            <a:ext cx="8132767" cy="238613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600" dirty="0">
                <a:latin typeface="ＭＳ ゴシック" panose="020B0609070205080204" pitchFamily="49" charset="-128"/>
                <a:ea typeface="ＭＳ ゴシック" panose="020B0609070205080204" pitchFamily="49" charset="-128"/>
              </a:rPr>
              <a:t>ポイント１</a:t>
            </a:r>
            <a:endParaRPr lang="en-US" altLang="ja-JP" sz="36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目的や場面，状況などは，主に「</a:t>
            </a:r>
            <a:r>
              <a:rPr lang="ja-JP" altLang="en-US" sz="3200" dirty="0">
                <a:solidFill>
                  <a:srgbClr val="FF0000"/>
                </a:solidFill>
                <a:latin typeface="ＭＳ ゴシック" panose="020B0609070205080204" pitchFamily="49" charset="-128"/>
                <a:ea typeface="ＭＳ ゴシック" panose="020B0609070205080204" pitchFamily="49" charset="-128"/>
              </a:rPr>
              <a:t>言語活動</a:t>
            </a:r>
            <a:r>
              <a:rPr lang="ja-JP" altLang="en-US" sz="3200" dirty="0">
                <a:latin typeface="ＭＳ ゴシック" panose="020B0609070205080204" pitchFamily="49" charset="-128"/>
                <a:ea typeface="ＭＳ ゴシック" panose="020B0609070205080204" pitchFamily="49" charset="-128"/>
              </a:rPr>
              <a:t>」の中で生まれる。</a:t>
            </a:r>
            <a:endParaRPr lang="en-US" altLang="ja-JP" sz="3200" dirty="0">
              <a:latin typeface="ＭＳ ゴシック" panose="020B0609070205080204" pitchFamily="49" charset="-128"/>
              <a:ea typeface="ＭＳ ゴシック" panose="020B0609070205080204" pitchFamily="49" charset="-128"/>
            </a:endParaRPr>
          </a:p>
          <a:p>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外国語における「言語活動」</a:t>
            </a:r>
            <a:endParaRPr lang="en-US" altLang="ja-JP" sz="3200" dirty="0">
              <a:latin typeface="ＭＳ ゴシック" panose="020B0609070205080204" pitchFamily="49" charset="-128"/>
              <a:ea typeface="ＭＳ ゴシック" panose="020B0609070205080204" pitchFamily="49" charset="-128"/>
            </a:endParaRPr>
          </a:p>
        </p:txBody>
      </p:sp>
      <p:sp>
        <p:nvSpPr>
          <p:cNvPr id="22" name="正方形/長方形 21">
            <a:extLst>
              <a:ext uri="{FF2B5EF4-FFF2-40B4-BE49-F238E27FC236}">
                <a16:creationId xmlns:a16="http://schemas.microsoft.com/office/drawing/2014/main" id="{FFB18D02-3F7F-4CE9-8B78-64309CE9EFF5}"/>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25" name="グループ化 24">
            <a:extLst>
              <a:ext uri="{FF2B5EF4-FFF2-40B4-BE49-F238E27FC236}">
                <a16:creationId xmlns:a16="http://schemas.microsoft.com/office/drawing/2014/main" id="{0A9414E1-79A9-4099-AD3A-DB457F06E512}"/>
              </a:ext>
            </a:extLst>
          </p:cNvPr>
          <p:cNvGrpSpPr/>
          <p:nvPr/>
        </p:nvGrpSpPr>
        <p:grpSpPr>
          <a:xfrm>
            <a:off x="93684" y="-23786"/>
            <a:ext cx="3650021" cy="968545"/>
            <a:chOff x="121879" y="1979873"/>
            <a:chExt cx="5873883" cy="1577343"/>
          </a:xfrm>
        </p:grpSpPr>
        <p:grpSp>
          <p:nvGrpSpPr>
            <p:cNvPr id="26" name="グループ化 25">
              <a:extLst>
                <a:ext uri="{FF2B5EF4-FFF2-40B4-BE49-F238E27FC236}">
                  <a16:creationId xmlns:a16="http://schemas.microsoft.com/office/drawing/2014/main" id="{98028020-2840-4D25-959E-DDFB7477CEF8}"/>
                </a:ext>
              </a:extLst>
            </p:cNvPr>
            <p:cNvGrpSpPr/>
            <p:nvPr/>
          </p:nvGrpSpPr>
          <p:grpSpPr>
            <a:xfrm>
              <a:off x="121879" y="1979873"/>
              <a:ext cx="5747145" cy="1479067"/>
              <a:chOff x="302418" y="1330808"/>
              <a:chExt cx="5526884" cy="1479067"/>
            </a:xfrm>
          </p:grpSpPr>
          <p:sp>
            <p:nvSpPr>
              <p:cNvPr id="29" name="四角形: 角を丸くする 28">
                <a:extLst>
                  <a:ext uri="{FF2B5EF4-FFF2-40B4-BE49-F238E27FC236}">
                    <a16:creationId xmlns:a16="http://schemas.microsoft.com/office/drawing/2014/main" id="{80E9EBA5-7023-4D7C-BB9B-8DFEB267ACD6}"/>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0" name="四角形: 角を丸くする 29">
                <a:extLst>
                  <a:ext uri="{FF2B5EF4-FFF2-40B4-BE49-F238E27FC236}">
                    <a16:creationId xmlns:a16="http://schemas.microsoft.com/office/drawing/2014/main" id="{2D4597B6-507F-41D2-98FF-6F4E27A0D72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1" name="四角形: 角を丸くする 30">
                <a:extLst>
                  <a:ext uri="{FF2B5EF4-FFF2-40B4-BE49-F238E27FC236}">
                    <a16:creationId xmlns:a16="http://schemas.microsoft.com/office/drawing/2014/main" id="{05073EB0-62F7-4A37-96DD-C7C4C150BD37}"/>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2" name="四角形: 角を丸くする 31">
                <a:extLst>
                  <a:ext uri="{FF2B5EF4-FFF2-40B4-BE49-F238E27FC236}">
                    <a16:creationId xmlns:a16="http://schemas.microsoft.com/office/drawing/2014/main" id="{7787A250-C6EC-4E1A-B3B6-48EB522C9A96}"/>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3" name="正方形/長方形 32">
                <a:extLst>
                  <a:ext uri="{FF2B5EF4-FFF2-40B4-BE49-F238E27FC236}">
                    <a16:creationId xmlns:a16="http://schemas.microsoft.com/office/drawing/2014/main" id="{3A35FD9E-4CC2-45E6-80B0-CEE1A1A6116C}"/>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7" name="テキスト ボックス 26">
              <a:extLst>
                <a:ext uri="{FF2B5EF4-FFF2-40B4-BE49-F238E27FC236}">
                  <a16:creationId xmlns:a16="http://schemas.microsoft.com/office/drawing/2014/main" id="{C0029C27-137B-4C80-8A57-7074D3A20563}"/>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8" name="テキスト ボックス 27">
              <a:extLst>
                <a:ext uri="{FF2B5EF4-FFF2-40B4-BE49-F238E27FC236}">
                  <a16:creationId xmlns:a16="http://schemas.microsoft.com/office/drawing/2014/main" id="{93200EE8-2A6F-40E5-ACC1-4A62C55C0645}"/>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350842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1333249" y="1751517"/>
            <a:ext cx="7558479" cy="3631763"/>
          </a:xfrm>
          <a:prstGeom prst="rect">
            <a:avLst/>
          </a:prstGeom>
        </p:spPr>
        <p:txBody>
          <a:bodyPr wrap="none">
            <a:spAutoFit/>
          </a:bodyPr>
          <a:lstStyle/>
          <a:p>
            <a:pPr algn="ctr"/>
            <a:r>
              <a:rPr lang="ja-JP" altLang="en-US" sz="11500" dirty="0">
                <a:latin typeface="NHHandwriting Medium" panose="020F0500000000000000" pitchFamily="34" charset="0"/>
                <a:ea typeface="ＭＳ ゴシック" panose="020B0609070205080204" pitchFamily="49" charset="-128"/>
              </a:rPr>
              <a:t>振り返って</a:t>
            </a:r>
            <a:endParaRPr lang="en-US" altLang="ja-JP" sz="11500" dirty="0">
              <a:latin typeface="NHHandwriting Medium" panose="020F0500000000000000" pitchFamily="34" charset="0"/>
              <a:ea typeface="ＭＳ ゴシック" panose="020B0609070205080204" pitchFamily="49" charset="-128"/>
            </a:endParaRPr>
          </a:p>
          <a:p>
            <a:pPr algn="ctr"/>
            <a:r>
              <a:rPr lang="ja-JP" altLang="en-US" sz="11500" dirty="0">
                <a:latin typeface="NHHandwriting Medium" panose="020F0500000000000000" pitchFamily="34" charset="0"/>
                <a:ea typeface="ＭＳ ゴシック" panose="020B0609070205080204" pitchFamily="49" charset="-128"/>
              </a:rPr>
              <a:t>みよう！</a:t>
            </a:r>
            <a:endParaRPr lang="en-US" altLang="ja-JP" sz="11500" dirty="0">
              <a:latin typeface="NHHandwriting Medium" panose="020F0500000000000000" pitchFamily="34" charset="0"/>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47BEFD85-A420-46F7-B9B0-C5D2B45BCF7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flipH="1">
            <a:off x="9485063" y="0"/>
            <a:ext cx="2706937" cy="3685390"/>
          </a:xfrm>
          <a:prstGeom prst="rect">
            <a:avLst/>
          </a:prstGeom>
        </p:spPr>
      </p:pic>
    </p:spTree>
    <p:extLst>
      <p:ext uri="{BB962C8B-B14F-4D97-AF65-F5344CB8AC3E}">
        <p14:creationId xmlns:p14="http://schemas.microsoft.com/office/powerpoint/2010/main" val="3808058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パソコンの画面&#10;&#10;自動的に生成された説明">
            <a:extLst>
              <a:ext uri="{FF2B5EF4-FFF2-40B4-BE49-F238E27FC236}">
                <a16:creationId xmlns:a16="http://schemas.microsoft.com/office/drawing/2014/main" id="{3EB7E8C4-E1C3-499F-87D8-10D0185B70EE}"/>
              </a:ext>
            </a:extLst>
          </p:cNvPr>
          <p:cNvPicPr>
            <a:picLocks noChangeAspect="1"/>
          </p:cNvPicPr>
          <p:nvPr/>
        </p:nvPicPr>
        <p:blipFill rotWithShape="1">
          <a:blip r:embed="rId2">
            <a:extLst>
              <a:ext uri="{28A0092B-C50C-407E-A947-70E740481C1C}">
                <a14:useLocalDpi xmlns:a14="http://schemas.microsoft.com/office/drawing/2010/main" val="0"/>
              </a:ext>
            </a:extLst>
          </a:blip>
          <a:srcRect l="36655" t="63825" r="54062" b="9721"/>
          <a:stretch/>
        </p:blipFill>
        <p:spPr>
          <a:xfrm>
            <a:off x="412758" y="991696"/>
            <a:ext cx="3770236" cy="5896917"/>
          </a:xfrm>
          <a:prstGeom prst="rect">
            <a:avLst/>
          </a:prstGeom>
        </p:spPr>
      </p:pic>
      <p:cxnSp>
        <p:nvCxnSpPr>
          <p:cNvPr id="4" name="直線コネクタ 3">
            <a:extLst>
              <a:ext uri="{FF2B5EF4-FFF2-40B4-BE49-F238E27FC236}">
                <a16:creationId xmlns:a16="http://schemas.microsoft.com/office/drawing/2014/main" id="{D280CD3F-F438-439B-8440-5302F180B28D}"/>
              </a:ext>
            </a:extLst>
          </p:cNvPr>
          <p:cNvCxnSpPr/>
          <p:nvPr/>
        </p:nvCxnSpPr>
        <p:spPr>
          <a:xfrm>
            <a:off x="1033219" y="2109038"/>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270F5F8-CEF9-46F9-B7CF-13D92547DAFE}"/>
              </a:ext>
            </a:extLst>
          </p:cNvPr>
          <p:cNvCxnSpPr>
            <a:cxnSpLocks/>
          </p:cNvCxnSpPr>
          <p:nvPr/>
        </p:nvCxnSpPr>
        <p:spPr>
          <a:xfrm>
            <a:off x="1749880" y="6383248"/>
            <a:ext cx="22553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BB5A71D-66CA-430A-900A-46D7907D0796}"/>
              </a:ext>
            </a:extLst>
          </p:cNvPr>
          <p:cNvCxnSpPr>
            <a:cxnSpLocks/>
          </p:cNvCxnSpPr>
          <p:nvPr/>
        </p:nvCxnSpPr>
        <p:spPr>
          <a:xfrm>
            <a:off x="585787" y="1810285"/>
            <a:ext cx="34766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4468790-FBC7-4F67-AA7A-06154CF30621}"/>
              </a:ext>
            </a:extLst>
          </p:cNvPr>
          <p:cNvCxnSpPr>
            <a:cxnSpLocks/>
          </p:cNvCxnSpPr>
          <p:nvPr/>
        </p:nvCxnSpPr>
        <p:spPr>
          <a:xfrm>
            <a:off x="661986" y="2110536"/>
            <a:ext cx="2714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CFF40BA-CC19-4053-9781-306E149097A1}"/>
              </a:ext>
            </a:extLst>
          </p:cNvPr>
          <p:cNvCxnSpPr>
            <a:cxnSpLocks/>
          </p:cNvCxnSpPr>
          <p:nvPr/>
        </p:nvCxnSpPr>
        <p:spPr>
          <a:xfrm>
            <a:off x="2474120" y="3511193"/>
            <a:ext cx="1602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7DECFA4-F9A3-4D4A-925F-B65DCD7C96C1}"/>
              </a:ext>
            </a:extLst>
          </p:cNvPr>
          <p:cNvCxnSpPr>
            <a:cxnSpLocks/>
          </p:cNvCxnSpPr>
          <p:nvPr/>
        </p:nvCxnSpPr>
        <p:spPr>
          <a:xfrm>
            <a:off x="1252537" y="3160266"/>
            <a:ext cx="28098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FE8D5F9-056E-40C4-830E-18A859C94641}"/>
              </a:ext>
            </a:extLst>
          </p:cNvPr>
          <p:cNvCxnSpPr>
            <a:cxnSpLocks/>
          </p:cNvCxnSpPr>
          <p:nvPr/>
        </p:nvCxnSpPr>
        <p:spPr>
          <a:xfrm>
            <a:off x="585787" y="3511193"/>
            <a:ext cx="187642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2E60277-CD89-4B13-9E24-FAF0F653C570}"/>
              </a:ext>
            </a:extLst>
          </p:cNvPr>
          <p:cNvCxnSpPr>
            <a:cxnSpLocks/>
          </p:cNvCxnSpPr>
          <p:nvPr/>
        </p:nvCxnSpPr>
        <p:spPr>
          <a:xfrm>
            <a:off x="1133829" y="4254892"/>
            <a:ext cx="135255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2AC29CE-94FA-47E6-990F-214D660B226E}"/>
              </a:ext>
            </a:extLst>
          </p:cNvPr>
          <p:cNvSpPr/>
          <p:nvPr/>
        </p:nvSpPr>
        <p:spPr>
          <a:xfrm>
            <a:off x="6270466" y="683777"/>
            <a:ext cx="3775393"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知識・技能</a:t>
            </a:r>
            <a:r>
              <a:rPr lang="en-US" altLang="ja-JP" sz="4000" dirty="0">
                <a:latin typeface="ＭＳ ゴシック" panose="020B0609070205080204" pitchFamily="49" charset="-128"/>
                <a:ea typeface="ＭＳ ゴシック" panose="020B0609070205080204" pitchFamily="49" charset="-128"/>
              </a:rPr>
              <a:t>】</a:t>
            </a:r>
          </a:p>
        </p:txBody>
      </p:sp>
      <p:cxnSp>
        <p:nvCxnSpPr>
          <p:cNvPr id="31" name="直線コネクタ 30">
            <a:extLst>
              <a:ext uri="{FF2B5EF4-FFF2-40B4-BE49-F238E27FC236}">
                <a16:creationId xmlns:a16="http://schemas.microsoft.com/office/drawing/2014/main" id="{6A12090F-6982-4F43-B8EB-A006EE9890F5}"/>
              </a:ext>
            </a:extLst>
          </p:cNvPr>
          <p:cNvCxnSpPr>
            <a:cxnSpLocks/>
          </p:cNvCxnSpPr>
          <p:nvPr/>
        </p:nvCxnSpPr>
        <p:spPr>
          <a:xfrm>
            <a:off x="642991" y="3871339"/>
            <a:ext cx="928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85430ED-7823-4FE9-804E-99B1F872E700}"/>
              </a:ext>
            </a:extLst>
          </p:cNvPr>
          <p:cNvCxnSpPr>
            <a:cxnSpLocks/>
          </p:cNvCxnSpPr>
          <p:nvPr/>
        </p:nvCxnSpPr>
        <p:spPr>
          <a:xfrm>
            <a:off x="3726465" y="4234344"/>
            <a:ext cx="31194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C09B980-1E57-4C01-AC24-9DDA5920E1C9}"/>
              </a:ext>
            </a:extLst>
          </p:cNvPr>
          <p:cNvCxnSpPr>
            <a:cxnSpLocks/>
          </p:cNvCxnSpPr>
          <p:nvPr/>
        </p:nvCxnSpPr>
        <p:spPr>
          <a:xfrm>
            <a:off x="621506" y="4607317"/>
            <a:ext cx="25943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44589F3-8989-4581-9E20-85072CED3889}"/>
              </a:ext>
            </a:extLst>
          </p:cNvPr>
          <p:cNvCxnSpPr>
            <a:cxnSpLocks/>
          </p:cNvCxnSpPr>
          <p:nvPr/>
        </p:nvCxnSpPr>
        <p:spPr>
          <a:xfrm>
            <a:off x="919162" y="5290121"/>
            <a:ext cx="30861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B69B74F-8BFD-4D4E-B3C1-B686A3DB2949}"/>
              </a:ext>
            </a:extLst>
          </p:cNvPr>
          <p:cNvCxnSpPr>
            <a:cxnSpLocks/>
          </p:cNvCxnSpPr>
          <p:nvPr/>
        </p:nvCxnSpPr>
        <p:spPr>
          <a:xfrm>
            <a:off x="2740628" y="5681395"/>
            <a:ext cx="12977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C2F2C4B-7CB8-4D2F-BCDD-56A2444A3FD8}"/>
              </a:ext>
            </a:extLst>
          </p:cNvPr>
          <p:cNvCxnSpPr>
            <a:cxnSpLocks/>
          </p:cNvCxnSpPr>
          <p:nvPr/>
        </p:nvCxnSpPr>
        <p:spPr>
          <a:xfrm>
            <a:off x="621506" y="6022048"/>
            <a:ext cx="2016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0C615DA6-DE69-4B76-BEEE-68AB432ED1AB}"/>
              </a:ext>
            </a:extLst>
          </p:cNvPr>
          <p:cNvCxnSpPr>
            <a:cxnSpLocks/>
          </p:cNvCxnSpPr>
          <p:nvPr/>
        </p:nvCxnSpPr>
        <p:spPr>
          <a:xfrm>
            <a:off x="590549" y="6696075"/>
            <a:ext cx="342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BD22997D-D435-4B44-ABBA-B5E5B51A986B}"/>
              </a:ext>
            </a:extLst>
          </p:cNvPr>
          <p:cNvSpPr/>
          <p:nvPr/>
        </p:nvSpPr>
        <p:spPr>
          <a:xfrm>
            <a:off x="4958122" y="1406825"/>
            <a:ext cx="7192995"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What fruit do you like?</a:t>
            </a:r>
          </a:p>
        </p:txBody>
      </p:sp>
      <p:pic>
        <p:nvPicPr>
          <p:cNvPr id="12" name="図 11" descr="パソコン画面のスクリーンショット&#10;&#10;自動的に生成された説明">
            <a:extLst>
              <a:ext uri="{FF2B5EF4-FFF2-40B4-BE49-F238E27FC236}">
                <a16:creationId xmlns:a16="http://schemas.microsoft.com/office/drawing/2014/main" id="{1FFACCAD-9486-4719-965D-60D55DB275F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a:off x="10447739" y="2294018"/>
            <a:ext cx="1632280" cy="1308356"/>
          </a:xfrm>
          <a:prstGeom prst="rect">
            <a:avLst/>
          </a:prstGeom>
        </p:spPr>
      </p:pic>
      <p:sp>
        <p:nvSpPr>
          <p:cNvPr id="11" name="正方形/長方形 10">
            <a:extLst>
              <a:ext uri="{FF2B5EF4-FFF2-40B4-BE49-F238E27FC236}">
                <a16:creationId xmlns:a16="http://schemas.microsoft.com/office/drawing/2014/main" id="{568391DC-3821-4D0A-B0DB-A97BC353EDC8}"/>
              </a:ext>
            </a:extLst>
          </p:cNvPr>
          <p:cNvSpPr/>
          <p:nvPr/>
        </p:nvSpPr>
        <p:spPr>
          <a:xfrm>
            <a:off x="6349146" y="2645598"/>
            <a:ext cx="4057522" cy="830997"/>
          </a:xfrm>
          <a:prstGeom prst="rect">
            <a:avLst/>
          </a:prstGeom>
        </p:spPr>
        <p:txBody>
          <a:bodyPr wrap="none">
            <a:spAutoFit/>
          </a:bodyPr>
          <a:lstStyle/>
          <a:p>
            <a:pPr algn="ctr"/>
            <a:r>
              <a:rPr lang="en-US" altLang="ja-JP" sz="4800" b="1" dirty="0">
                <a:latin typeface="NHHandwriting RL Light" panose="020F0300000000000000" pitchFamily="34" charset="0"/>
                <a:ea typeface="ＭＳ ゴシック" panose="020B0609070205080204" pitchFamily="49" charset="-128"/>
              </a:rPr>
              <a:t>I like grapes.</a:t>
            </a:r>
          </a:p>
        </p:txBody>
      </p:sp>
      <p:sp>
        <p:nvSpPr>
          <p:cNvPr id="17" name="正方形/長方形 16">
            <a:extLst>
              <a:ext uri="{FF2B5EF4-FFF2-40B4-BE49-F238E27FC236}">
                <a16:creationId xmlns:a16="http://schemas.microsoft.com/office/drawing/2014/main" id="{314F9C70-3016-44FE-8B0E-8F7623E430DB}"/>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44" name="グループ化 43">
            <a:extLst>
              <a:ext uri="{FF2B5EF4-FFF2-40B4-BE49-F238E27FC236}">
                <a16:creationId xmlns:a16="http://schemas.microsoft.com/office/drawing/2014/main" id="{27184A9B-5FCB-458D-AA27-6600B8B55998}"/>
              </a:ext>
            </a:extLst>
          </p:cNvPr>
          <p:cNvGrpSpPr/>
          <p:nvPr/>
        </p:nvGrpSpPr>
        <p:grpSpPr>
          <a:xfrm>
            <a:off x="93684" y="-23786"/>
            <a:ext cx="3650021" cy="968545"/>
            <a:chOff x="121879" y="1979873"/>
            <a:chExt cx="5873883" cy="1577343"/>
          </a:xfrm>
        </p:grpSpPr>
        <p:grpSp>
          <p:nvGrpSpPr>
            <p:cNvPr id="45" name="グループ化 44">
              <a:extLst>
                <a:ext uri="{FF2B5EF4-FFF2-40B4-BE49-F238E27FC236}">
                  <a16:creationId xmlns:a16="http://schemas.microsoft.com/office/drawing/2014/main" id="{6DD8D403-28AF-45AC-BC50-ABCBC23B6037}"/>
                </a:ext>
              </a:extLst>
            </p:cNvPr>
            <p:cNvGrpSpPr/>
            <p:nvPr/>
          </p:nvGrpSpPr>
          <p:grpSpPr>
            <a:xfrm>
              <a:off x="121879" y="1979873"/>
              <a:ext cx="5747145" cy="1479067"/>
              <a:chOff x="302418" y="1330808"/>
              <a:chExt cx="5526884" cy="1479067"/>
            </a:xfrm>
          </p:grpSpPr>
          <p:sp>
            <p:nvSpPr>
              <p:cNvPr id="49" name="四角形: 角を丸くする 48">
                <a:extLst>
                  <a:ext uri="{FF2B5EF4-FFF2-40B4-BE49-F238E27FC236}">
                    <a16:creationId xmlns:a16="http://schemas.microsoft.com/office/drawing/2014/main" id="{CF732900-2692-4D93-8B47-29A8F5B01FAD}"/>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0" name="四角形: 角を丸くする 49">
                <a:extLst>
                  <a:ext uri="{FF2B5EF4-FFF2-40B4-BE49-F238E27FC236}">
                    <a16:creationId xmlns:a16="http://schemas.microsoft.com/office/drawing/2014/main" id="{A950BB62-76F7-455F-BF62-75E093CD479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1" name="四角形: 角を丸くする 50">
                <a:extLst>
                  <a:ext uri="{FF2B5EF4-FFF2-40B4-BE49-F238E27FC236}">
                    <a16:creationId xmlns:a16="http://schemas.microsoft.com/office/drawing/2014/main" id="{82946414-CAEF-47B3-9225-E8F946FE5B9F}"/>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2" name="四角形: 角を丸くする 51">
                <a:extLst>
                  <a:ext uri="{FF2B5EF4-FFF2-40B4-BE49-F238E27FC236}">
                    <a16:creationId xmlns:a16="http://schemas.microsoft.com/office/drawing/2014/main" id="{A66BF6F7-02C5-4855-A2A1-EC433124EB8A}"/>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3" name="正方形/長方形 52">
                <a:extLst>
                  <a:ext uri="{FF2B5EF4-FFF2-40B4-BE49-F238E27FC236}">
                    <a16:creationId xmlns:a16="http://schemas.microsoft.com/office/drawing/2014/main" id="{7B5E6A6C-6EFD-4086-9386-9740C90EFE0C}"/>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6" name="テキスト ボックス 45">
              <a:extLst>
                <a:ext uri="{FF2B5EF4-FFF2-40B4-BE49-F238E27FC236}">
                  <a16:creationId xmlns:a16="http://schemas.microsoft.com/office/drawing/2014/main" id="{00C9724C-56D6-432A-BE25-64D57296990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47" name="テキスト ボックス 46">
              <a:extLst>
                <a:ext uri="{FF2B5EF4-FFF2-40B4-BE49-F238E27FC236}">
                  <a16:creationId xmlns:a16="http://schemas.microsoft.com/office/drawing/2014/main" id="{4BCD672B-6BC9-4103-8DAF-4706E1ED8C61}"/>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9" name="図 8" descr="パソコンの画面&#10;&#10;自動的に生成された説明">
            <a:extLst>
              <a:ext uri="{FF2B5EF4-FFF2-40B4-BE49-F238E27FC236}">
                <a16:creationId xmlns:a16="http://schemas.microsoft.com/office/drawing/2014/main" id="{F4B05529-40B1-4222-9DBD-F0B6A74A507A}"/>
              </a:ext>
            </a:extLst>
          </p:cNvPr>
          <p:cNvPicPr>
            <a:picLocks noChangeAspect="1"/>
          </p:cNvPicPr>
          <p:nvPr/>
        </p:nvPicPr>
        <p:blipFill rotWithShape="1">
          <a:blip r:embed="rId4">
            <a:extLst>
              <a:ext uri="{28A0092B-C50C-407E-A947-70E740481C1C}">
                <a14:useLocalDpi xmlns:a14="http://schemas.microsoft.com/office/drawing/2010/main" val="0"/>
              </a:ext>
            </a:extLst>
          </a:blip>
          <a:srcRect l="71846" t="82673" r="24039" b="6573"/>
          <a:stretch/>
        </p:blipFill>
        <p:spPr>
          <a:xfrm flipH="1">
            <a:off x="4152461" y="851227"/>
            <a:ext cx="929972" cy="1366561"/>
          </a:xfrm>
          <a:prstGeom prst="rect">
            <a:avLst/>
          </a:prstGeom>
        </p:spPr>
      </p:pic>
      <p:sp>
        <p:nvSpPr>
          <p:cNvPr id="2" name="四角形: 角を丸くする 1">
            <a:extLst>
              <a:ext uri="{FF2B5EF4-FFF2-40B4-BE49-F238E27FC236}">
                <a16:creationId xmlns:a16="http://schemas.microsoft.com/office/drawing/2014/main" id="{BCF66EBE-2A42-4EEB-A7BF-2EE5E072C65B}"/>
              </a:ext>
            </a:extLst>
          </p:cNvPr>
          <p:cNvSpPr/>
          <p:nvPr/>
        </p:nvSpPr>
        <p:spPr>
          <a:xfrm>
            <a:off x="4247156" y="3796568"/>
            <a:ext cx="7532086" cy="289950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400" b="1" dirty="0">
                <a:solidFill>
                  <a:srgbClr val="FFFF00"/>
                </a:solidFill>
                <a:latin typeface="ＭＳ ゴシック" panose="020B0609070205080204" pitchFamily="49" charset="-128"/>
                <a:ea typeface="ＭＳ ゴシック" panose="020B0609070205080204" pitchFamily="49" charset="-128"/>
              </a:rPr>
              <a:t>考えてみよう</a:t>
            </a:r>
            <a:r>
              <a:rPr kumimoji="1" lang="ja-JP" altLang="en-US" sz="4400" b="1" dirty="0">
                <a:solidFill>
                  <a:srgbClr val="FFFF00"/>
                </a:solidFill>
                <a:latin typeface="ＭＳ ゴシック" panose="020B0609070205080204" pitchFamily="49" charset="-128"/>
                <a:ea typeface="ＭＳ ゴシック" panose="020B0609070205080204" pitchFamily="49" charset="-128"/>
              </a:rPr>
              <a:t>！</a:t>
            </a:r>
            <a:endParaRPr kumimoji="1" lang="en-US" altLang="ja-JP" sz="4400" b="1" dirty="0">
              <a:solidFill>
                <a:srgbClr val="FFFF00"/>
              </a:solidFill>
              <a:latin typeface="ＭＳ ゴシック" panose="020B0609070205080204" pitchFamily="49" charset="-128"/>
              <a:ea typeface="ＭＳ ゴシック" panose="020B0609070205080204" pitchFamily="49" charset="-128"/>
            </a:endParaRPr>
          </a:p>
          <a:p>
            <a:r>
              <a:rPr lang="ja-JP" altLang="en-US" sz="4400" b="1" dirty="0">
                <a:solidFill>
                  <a:schemeClr val="tx1"/>
                </a:solidFill>
                <a:latin typeface="ＭＳ ゴシック" panose="020B0609070205080204" pitchFamily="49" charset="-128"/>
                <a:ea typeface="ＭＳ ゴシック" panose="020B0609070205080204" pitchFamily="49" charset="-128"/>
              </a:rPr>
              <a:t>これは，</a:t>
            </a:r>
            <a:endParaRPr lang="en-US" altLang="ja-JP" sz="4400" b="1" dirty="0">
              <a:solidFill>
                <a:schemeClr val="tx1"/>
              </a:solidFill>
              <a:latin typeface="ＭＳ ゴシック" panose="020B0609070205080204" pitchFamily="49" charset="-128"/>
              <a:ea typeface="ＭＳ ゴシック" panose="020B0609070205080204" pitchFamily="49" charset="-128"/>
            </a:endParaRPr>
          </a:p>
          <a:p>
            <a:r>
              <a:rPr lang="ja-JP" altLang="en-US" sz="4400" b="1" dirty="0">
                <a:solidFill>
                  <a:schemeClr val="tx1"/>
                </a:solidFill>
                <a:latin typeface="ＭＳ ゴシック" panose="020B0609070205080204" pitchFamily="49" charset="-128"/>
                <a:ea typeface="ＭＳ ゴシック" panose="020B0609070205080204" pitchFamily="49" charset="-128"/>
              </a:rPr>
              <a:t>何のため（目的）に</a:t>
            </a:r>
            <a:endParaRPr lang="en-US" altLang="ja-JP" sz="4400" b="1" dirty="0">
              <a:solidFill>
                <a:schemeClr val="tx1"/>
              </a:solidFill>
              <a:latin typeface="ＭＳ ゴシック" panose="020B0609070205080204" pitchFamily="49" charset="-128"/>
              <a:ea typeface="ＭＳ ゴシック" panose="020B0609070205080204" pitchFamily="49" charset="-128"/>
            </a:endParaRPr>
          </a:p>
          <a:p>
            <a:r>
              <a:rPr lang="ja-JP" altLang="en-US" sz="4400" b="1" dirty="0">
                <a:solidFill>
                  <a:schemeClr val="tx1"/>
                </a:solidFill>
                <a:latin typeface="ＭＳ ゴシック" panose="020B0609070205080204" pitchFamily="49" charset="-128"/>
                <a:ea typeface="ＭＳ ゴシック" panose="020B0609070205080204" pitchFamily="49" charset="-128"/>
              </a:rPr>
              <a:t>やり取りしていましたか</a:t>
            </a:r>
            <a:r>
              <a:rPr lang="ja-JP" altLang="en-US" sz="4400" b="1" dirty="0">
                <a:solidFill>
                  <a:sysClr val="windowText" lastClr="000000"/>
                </a:solidFill>
                <a:latin typeface="ＭＳ ゴシック" panose="020B0609070205080204" pitchFamily="49" charset="-128"/>
                <a:ea typeface="ＭＳ ゴシック" panose="020B0609070205080204" pitchFamily="49" charset="-128"/>
              </a:rPr>
              <a:t>？</a:t>
            </a:r>
            <a:endParaRPr kumimoji="1" lang="en-US" altLang="ja-JP" sz="4400" b="1" dirty="0">
              <a:solidFill>
                <a:sysClr val="windowText" lastClr="00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858109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63825" r="45595" b="9721"/>
          <a:stretch/>
        </p:blipFill>
        <p:spPr>
          <a:xfrm>
            <a:off x="46353" y="1745682"/>
            <a:ext cx="3777934"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3087368" y="211645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173671" y="242125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20134" r="45529" b="77612"/>
          <a:stretch/>
        </p:blipFill>
        <p:spPr>
          <a:xfrm>
            <a:off x="46353" y="1280169"/>
            <a:ext cx="3799839" cy="498500"/>
          </a:xfrm>
          <a:prstGeom prst="rect">
            <a:avLst/>
          </a:prstGeom>
        </p:spPr>
      </p:pic>
      <p:sp>
        <p:nvSpPr>
          <p:cNvPr id="6" name="四角形: 角を丸くする 5">
            <a:extLst>
              <a:ext uri="{FF2B5EF4-FFF2-40B4-BE49-F238E27FC236}">
                <a16:creationId xmlns:a16="http://schemas.microsoft.com/office/drawing/2014/main" id="{CC192EDB-B9C2-49B6-9198-24FAF319F339}"/>
              </a:ext>
            </a:extLst>
          </p:cNvPr>
          <p:cNvSpPr/>
          <p:nvPr/>
        </p:nvSpPr>
        <p:spPr>
          <a:xfrm>
            <a:off x="3971605" y="1745682"/>
            <a:ext cx="8132766" cy="313303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3600" dirty="0">
                <a:latin typeface="ＭＳ ゴシック" panose="020B0609070205080204" pitchFamily="49" charset="-128"/>
                <a:ea typeface="ＭＳ ゴシック" panose="020B0609070205080204" pitchFamily="49" charset="-128"/>
              </a:rPr>
              <a:t>次の活動で，</a:t>
            </a:r>
            <a:r>
              <a:rPr kumimoji="1" lang="en-US" altLang="ja-JP" sz="3600" dirty="0">
                <a:latin typeface="ＭＳ ゴシック" panose="020B0609070205080204" pitchFamily="49" charset="-128"/>
                <a:ea typeface="ＭＳ ゴシック" panose="020B0609070205080204" pitchFamily="49" charset="-128"/>
              </a:rPr>
              <a:t>【</a:t>
            </a:r>
            <a:r>
              <a:rPr kumimoji="1" lang="ja-JP" altLang="en-US" sz="3600" dirty="0">
                <a:latin typeface="ＭＳ ゴシック" panose="020B0609070205080204" pitchFamily="49" charset="-128"/>
                <a:ea typeface="ＭＳ ゴシック" panose="020B0609070205080204" pitchFamily="49" charset="-128"/>
              </a:rPr>
              <a:t>思考・判断・表現</a:t>
            </a:r>
            <a:r>
              <a:rPr kumimoji="1" lang="en-US" altLang="ja-JP" sz="3600" dirty="0">
                <a:latin typeface="ＭＳ ゴシック" panose="020B0609070205080204" pitchFamily="49" charset="-128"/>
                <a:ea typeface="ＭＳ ゴシック" panose="020B0609070205080204" pitchFamily="49" charset="-128"/>
              </a:rPr>
              <a:t>】</a:t>
            </a:r>
            <a:r>
              <a:rPr kumimoji="1" lang="ja-JP" altLang="en-US" sz="3600" dirty="0">
                <a:latin typeface="ＭＳ ゴシック" panose="020B0609070205080204" pitchFamily="49" charset="-128"/>
                <a:ea typeface="ＭＳ ゴシック" panose="020B0609070205080204" pitchFamily="49" charset="-128"/>
              </a:rPr>
              <a:t>の評価に使えるものは？</a:t>
            </a:r>
            <a:endParaRPr kumimoji="1" lang="en-US" altLang="ja-JP" sz="36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１　好きなものについて友達と聞い</a:t>
            </a:r>
            <a:endParaRPr lang="en-US" altLang="ja-JP" sz="36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　たり，話したりする。</a:t>
            </a:r>
            <a:endParaRPr lang="en-US" altLang="ja-JP" sz="36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２　</a:t>
            </a:r>
            <a:r>
              <a:rPr lang="en-US" altLang="ja-JP" sz="3600" dirty="0">
                <a:latin typeface="NHHandwriting Medium" panose="020F0500000000000000" pitchFamily="34" charset="0"/>
                <a:ea typeface="ＭＳ ゴシック" panose="020B0609070205080204" pitchFamily="49" charset="-128"/>
              </a:rPr>
              <a:t>ALT</a:t>
            </a:r>
            <a:r>
              <a:rPr lang="ja-JP" altLang="en-US" sz="3600" dirty="0">
                <a:latin typeface="ＭＳ ゴシック" panose="020B0609070205080204" pitchFamily="49" charset="-128"/>
                <a:ea typeface="ＭＳ ゴシック" panose="020B0609070205080204" pitchFamily="49" charset="-128"/>
              </a:rPr>
              <a:t>と互いに自己紹介をし合う。　</a:t>
            </a:r>
            <a:endParaRPr lang="en-US" altLang="ja-JP" sz="3600" dirty="0">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E69B89C4-0242-4C15-B147-4F4691B25D48}"/>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sp>
        <p:nvSpPr>
          <p:cNvPr id="17" name="正方形/長方形 16">
            <a:extLst>
              <a:ext uri="{FF2B5EF4-FFF2-40B4-BE49-F238E27FC236}">
                <a16:creationId xmlns:a16="http://schemas.microsoft.com/office/drawing/2014/main" id="{02546D39-48B7-4C57-9CEF-1EEFC5A67B2C}"/>
              </a:ext>
            </a:extLst>
          </p:cNvPr>
          <p:cNvSpPr/>
          <p:nvPr/>
        </p:nvSpPr>
        <p:spPr>
          <a:xfrm>
            <a:off x="4909838" y="5264123"/>
            <a:ext cx="5827236" cy="1446550"/>
          </a:xfrm>
          <a:prstGeom prst="rect">
            <a:avLst/>
          </a:prstGeom>
          <a:solidFill>
            <a:srgbClr val="FFFF00"/>
          </a:solidFill>
        </p:spPr>
        <p:txBody>
          <a:bodyPr wrap="none">
            <a:spAutoFit/>
          </a:bodyPr>
          <a:lstStyle/>
          <a:p>
            <a:pPr algn="ctr"/>
            <a:r>
              <a:rPr lang="ja-JP" altLang="en-US" sz="4400" dirty="0">
                <a:latin typeface="ＭＳ ゴシック" panose="020B0609070205080204" pitchFamily="49" charset="-128"/>
                <a:ea typeface="ＭＳ ゴシック" panose="020B0609070205080204" pitchFamily="49" charset="-128"/>
              </a:rPr>
              <a:t>どちらも○だが，</a:t>
            </a:r>
            <a:endParaRPr lang="en-US" altLang="ja-JP" sz="4400" dirty="0">
              <a:latin typeface="ＭＳ ゴシック" panose="020B0609070205080204" pitchFamily="49" charset="-128"/>
              <a:ea typeface="ＭＳ ゴシック" panose="020B0609070205080204" pitchFamily="49" charset="-128"/>
            </a:endParaRPr>
          </a:p>
          <a:p>
            <a:pPr algn="ctr"/>
            <a:r>
              <a:rPr lang="ja-JP" altLang="en-US" sz="4400" dirty="0">
                <a:latin typeface="ＭＳ ゴシック" panose="020B0609070205080204" pitchFamily="49" charset="-128"/>
                <a:ea typeface="ＭＳ ゴシック" panose="020B0609070205080204" pitchFamily="49" charset="-128"/>
              </a:rPr>
              <a:t>どちらも</a:t>
            </a:r>
            <a:r>
              <a:rPr lang="en-US" altLang="ja-JP" sz="4400" dirty="0">
                <a:latin typeface="ＭＳ ゴシック" panose="020B0609070205080204" pitchFamily="49" charset="-128"/>
                <a:ea typeface="ＭＳ ゴシック" panose="020B0609070205080204" pitchFamily="49" charset="-128"/>
              </a:rPr>
              <a:t>×</a:t>
            </a:r>
            <a:r>
              <a:rPr lang="ja-JP" altLang="en-US" sz="4400" dirty="0">
                <a:latin typeface="ＭＳ ゴシック" panose="020B0609070205080204" pitchFamily="49" charset="-128"/>
                <a:ea typeface="ＭＳ ゴシック" panose="020B0609070205080204" pitchFamily="49" charset="-128"/>
              </a:rPr>
              <a:t>でもある。</a:t>
            </a:r>
            <a:endParaRPr lang="en-US" altLang="ja-JP" sz="4400" dirty="0">
              <a:latin typeface="ＭＳ ゴシック" panose="020B0609070205080204" pitchFamily="49" charset="-128"/>
              <a:ea typeface="ＭＳ ゴシック" panose="020B0609070205080204" pitchFamily="49" charset="-128"/>
            </a:endParaRPr>
          </a:p>
        </p:txBody>
      </p:sp>
      <p:grpSp>
        <p:nvGrpSpPr>
          <p:cNvPr id="18" name="グループ化 17">
            <a:extLst>
              <a:ext uri="{FF2B5EF4-FFF2-40B4-BE49-F238E27FC236}">
                <a16:creationId xmlns:a16="http://schemas.microsoft.com/office/drawing/2014/main" id="{9BBC2F6D-3C5C-44F2-A6EC-FB0B1D09FFB7}"/>
              </a:ext>
            </a:extLst>
          </p:cNvPr>
          <p:cNvGrpSpPr/>
          <p:nvPr/>
        </p:nvGrpSpPr>
        <p:grpSpPr>
          <a:xfrm>
            <a:off x="93684" y="-23786"/>
            <a:ext cx="3650021" cy="968545"/>
            <a:chOff x="121879" y="1979873"/>
            <a:chExt cx="5873883" cy="1577343"/>
          </a:xfrm>
        </p:grpSpPr>
        <p:grpSp>
          <p:nvGrpSpPr>
            <p:cNvPr id="20" name="グループ化 19">
              <a:extLst>
                <a:ext uri="{FF2B5EF4-FFF2-40B4-BE49-F238E27FC236}">
                  <a16:creationId xmlns:a16="http://schemas.microsoft.com/office/drawing/2014/main" id="{8B8E704E-0DEF-434F-AE42-2DD5F60A754C}"/>
                </a:ext>
              </a:extLst>
            </p:cNvPr>
            <p:cNvGrpSpPr/>
            <p:nvPr/>
          </p:nvGrpSpPr>
          <p:grpSpPr>
            <a:xfrm>
              <a:off x="121879" y="1979873"/>
              <a:ext cx="5747145" cy="1479067"/>
              <a:chOff x="302418" y="1330808"/>
              <a:chExt cx="5526884" cy="1479067"/>
            </a:xfrm>
          </p:grpSpPr>
          <p:sp>
            <p:nvSpPr>
              <p:cNvPr id="23" name="四角形: 角を丸くする 22">
                <a:extLst>
                  <a:ext uri="{FF2B5EF4-FFF2-40B4-BE49-F238E27FC236}">
                    <a16:creationId xmlns:a16="http://schemas.microsoft.com/office/drawing/2014/main" id="{F04F2643-5A2A-4B2B-914B-06F65011C1E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4" name="四角形: 角を丸くする 23">
                <a:extLst>
                  <a:ext uri="{FF2B5EF4-FFF2-40B4-BE49-F238E27FC236}">
                    <a16:creationId xmlns:a16="http://schemas.microsoft.com/office/drawing/2014/main" id="{1F23B2B3-F441-4713-8A41-A34A87D9C25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5" name="四角形: 角を丸くする 24">
                <a:extLst>
                  <a:ext uri="{FF2B5EF4-FFF2-40B4-BE49-F238E27FC236}">
                    <a16:creationId xmlns:a16="http://schemas.microsoft.com/office/drawing/2014/main" id="{4D7D1BF2-2000-46F8-B859-6DF6F9E68748}"/>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6" name="四角形: 角を丸くする 25">
                <a:extLst>
                  <a:ext uri="{FF2B5EF4-FFF2-40B4-BE49-F238E27FC236}">
                    <a16:creationId xmlns:a16="http://schemas.microsoft.com/office/drawing/2014/main" id="{9CE67F40-942D-41F6-AE57-15B45BB42ABD}"/>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7" name="正方形/長方形 26">
                <a:extLst>
                  <a:ext uri="{FF2B5EF4-FFF2-40B4-BE49-F238E27FC236}">
                    <a16:creationId xmlns:a16="http://schemas.microsoft.com/office/drawing/2014/main" id="{9BA28990-6DC4-4AF7-AEDF-F17263DA78C2}"/>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1" name="テキスト ボックス 20">
              <a:extLst>
                <a:ext uri="{FF2B5EF4-FFF2-40B4-BE49-F238E27FC236}">
                  <a16:creationId xmlns:a16="http://schemas.microsoft.com/office/drawing/2014/main" id="{3E8369FA-2FF9-401D-B011-8E8FD4291F9D}"/>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2" name="テキスト ボックス 21">
              <a:extLst>
                <a:ext uri="{FF2B5EF4-FFF2-40B4-BE49-F238E27FC236}">
                  <a16:creationId xmlns:a16="http://schemas.microsoft.com/office/drawing/2014/main" id="{EC77EB51-FD08-4D5D-8699-703E84C4C8ED}"/>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23330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63825" r="45595" b="9721"/>
          <a:stretch/>
        </p:blipFill>
        <p:spPr>
          <a:xfrm>
            <a:off x="46353" y="1745682"/>
            <a:ext cx="3777934"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3087368" y="211645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173671" y="242125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20134" r="45529" b="77612"/>
          <a:stretch/>
        </p:blipFill>
        <p:spPr>
          <a:xfrm>
            <a:off x="46353" y="1280169"/>
            <a:ext cx="3799839" cy="498500"/>
          </a:xfrm>
          <a:prstGeom prst="rect">
            <a:avLst/>
          </a:prstGeom>
        </p:spPr>
      </p:pic>
      <p:sp>
        <p:nvSpPr>
          <p:cNvPr id="8" name="正方形/長方形 7">
            <a:extLst>
              <a:ext uri="{FF2B5EF4-FFF2-40B4-BE49-F238E27FC236}">
                <a16:creationId xmlns:a16="http://schemas.microsoft.com/office/drawing/2014/main" id="{E69B89C4-0242-4C15-B147-4F4691B25D48}"/>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18" name="グループ化 17">
            <a:extLst>
              <a:ext uri="{FF2B5EF4-FFF2-40B4-BE49-F238E27FC236}">
                <a16:creationId xmlns:a16="http://schemas.microsoft.com/office/drawing/2014/main" id="{9BBC2F6D-3C5C-44F2-A6EC-FB0B1D09FFB7}"/>
              </a:ext>
            </a:extLst>
          </p:cNvPr>
          <p:cNvGrpSpPr/>
          <p:nvPr/>
        </p:nvGrpSpPr>
        <p:grpSpPr>
          <a:xfrm>
            <a:off x="93684" y="-23786"/>
            <a:ext cx="3650021" cy="968545"/>
            <a:chOff x="121879" y="1979873"/>
            <a:chExt cx="5873883" cy="1577343"/>
          </a:xfrm>
        </p:grpSpPr>
        <p:grpSp>
          <p:nvGrpSpPr>
            <p:cNvPr id="20" name="グループ化 19">
              <a:extLst>
                <a:ext uri="{FF2B5EF4-FFF2-40B4-BE49-F238E27FC236}">
                  <a16:creationId xmlns:a16="http://schemas.microsoft.com/office/drawing/2014/main" id="{8B8E704E-0DEF-434F-AE42-2DD5F60A754C}"/>
                </a:ext>
              </a:extLst>
            </p:cNvPr>
            <p:cNvGrpSpPr/>
            <p:nvPr/>
          </p:nvGrpSpPr>
          <p:grpSpPr>
            <a:xfrm>
              <a:off x="121879" y="1979873"/>
              <a:ext cx="5747145" cy="1479067"/>
              <a:chOff x="302418" y="1330808"/>
              <a:chExt cx="5526884" cy="1479067"/>
            </a:xfrm>
          </p:grpSpPr>
          <p:sp>
            <p:nvSpPr>
              <p:cNvPr id="23" name="四角形: 角を丸くする 22">
                <a:extLst>
                  <a:ext uri="{FF2B5EF4-FFF2-40B4-BE49-F238E27FC236}">
                    <a16:creationId xmlns:a16="http://schemas.microsoft.com/office/drawing/2014/main" id="{F04F2643-5A2A-4B2B-914B-06F65011C1E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4" name="四角形: 角を丸くする 23">
                <a:extLst>
                  <a:ext uri="{FF2B5EF4-FFF2-40B4-BE49-F238E27FC236}">
                    <a16:creationId xmlns:a16="http://schemas.microsoft.com/office/drawing/2014/main" id="{1F23B2B3-F441-4713-8A41-A34A87D9C25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5" name="四角形: 角を丸くする 24">
                <a:extLst>
                  <a:ext uri="{FF2B5EF4-FFF2-40B4-BE49-F238E27FC236}">
                    <a16:creationId xmlns:a16="http://schemas.microsoft.com/office/drawing/2014/main" id="{4D7D1BF2-2000-46F8-B859-6DF6F9E68748}"/>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6" name="四角形: 角を丸くする 25">
                <a:extLst>
                  <a:ext uri="{FF2B5EF4-FFF2-40B4-BE49-F238E27FC236}">
                    <a16:creationId xmlns:a16="http://schemas.microsoft.com/office/drawing/2014/main" id="{9CE67F40-942D-41F6-AE57-15B45BB42ABD}"/>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7" name="正方形/長方形 26">
                <a:extLst>
                  <a:ext uri="{FF2B5EF4-FFF2-40B4-BE49-F238E27FC236}">
                    <a16:creationId xmlns:a16="http://schemas.microsoft.com/office/drawing/2014/main" id="{9BA28990-6DC4-4AF7-AEDF-F17263DA78C2}"/>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1" name="テキスト ボックス 20">
              <a:extLst>
                <a:ext uri="{FF2B5EF4-FFF2-40B4-BE49-F238E27FC236}">
                  <a16:creationId xmlns:a16="http://schemas.microsoft.com/office/drawing/2014/main" id="{3E8369FA-2FF9-401D-B011-8E8FD4291F9D}"/>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2" name="テキスト ボックス 21">
              <a:extLst>
                <a:ext uri="{FF2B5EF4-FFF2-40B4-BE49-F238E27FC236}">
                  <a16:creationId xmlns:a16="http://schemas.microsoft.com/office/drawing/2014/main" id="{EC77EB51-FD08-4D5D-8699-703E84C4C8ED}"/>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3074" name="Picture 2" descr="黒板のフレーム枠イラスト - イラストストック">
            <a:extLst>
              <a:ext uri="{FF2B5EF4-FFF2-40B4-BE49-F238E27FC236}">
                <a16:creationId xmlns:a16="http://schemas.microsoft.com/office/drawing/2014/main" id="{A5F42F81-E7FB-490C-BBF7-491528FC7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510" y="1394629"/>
            <a:ext cx="8218490" cy="529735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パソコンの画面&#10;&#10;自動的に生成された説明">
            <a:extLst>
              <a:ext uri="{FF2B5EF4-FFF2-40B4-BE49-F238E27FC236}">
                <a16:creationId xmlns:a16="http://schemas.microsoft.com/office/drawing/2014/main" id="{6CBF05A1-F772-4CD3-A9E7-BD53A82E8483}"/>
              </a:ext>
            </a:extLst>
          </p:cNvPr>
          <p:cNvPicPr>
            <a:picLocks noChangeAspect="1"/>
          </p:cNvPicPr>
          <p:nvPr/>
        </p:nvPicPr>
        <p:blipFill rotWithShape="1">
          <a:blip r:embed="rId4">
            <a:extLst>
              <a:ext uri="{28A0092B-C50C-407E-A947-70E740481C1C}">
                <a14:useLocalDpi xmlns:a14="http://schemas.microsoft.com/office/drawing/2010/main" val="0"/>
              </a:ext>
            </a:extLst>
          </a:blip>
          <a:srcRect l="71846" t="82673" r="24039" b="6573"/>
          <a:stretch/>
        </p:blipFill>
        <p:spPr>
          <a:xfrm flipH="1">
            <a:off x="3973510" y="944759"/>
            <a:ext cx="929972" cy="1366561"/>
          </a:xfrm>
          <a:prstGeom prst="rect">
            <a:avLst/>
          </a:prstGeom>
        </p:spPr>
      </p:pic>
      <p:sp>
        <p:nvSpPr>
          <p:cNvPr id="5" name="テキスト ボックス 4">
            <a:extLst>
              <a:ext uri="{FF2B5EF4-FFF2-40B4-BE49-F238E27FC236}">
                <a16:creationId xmlns:a16="http://schemas.microsoft.com/office/drawing/2014/main" id="{B3DDBC79-7188-4382-B27B-1275315976C0}"/>
              </a:ext>
            </a:extLst>
          </p:cNvPr>
          <p:cNvSpPr txBox="1"/>
          <p:nvPr/>
        </p:nvSpPr>
        <p:spPr>
          <a:xfrm>
            <a:off x="4841287" y="1961044"/>
            <a:ext cx="5274201" cy="4411464"/>
          </a:xfrm>
          <a:prstGeom prst="rect">
            <a:avLst/>
          </a:prstGeom>
          <a:noFill/>
        </p:spPr>
        <p:txBody>
          <a:bodyPr wrap="none" rtlCol="0">
            <a:spAutoFit/>
          </a:bodyPr>
          <a:lstStyle/>
          <a:p>
            <a:pPr>
              <a:lnSpc>
                <a:spcPts val="2800"/>
              </a:lnSpc>
            </a:pPr>
            <a:r>
              <a:rPr lang="en-US" altLang="ja-JP" sz="2600" dirty="0">
                <a:solidFill>
                  <a:schemeClr val="bg1"/>
                </a:solidFill>
                <a:latin typeface="NHHandwriting Medium" panose="020F0500000000000000" pitchFamily="34" charset="0"/>
              </a:rPr>
              <a:t>A</a:t>
            </a:r>
            <a:r>
              <a:rPr kumimoji="1" lang="ja-JP" altLang="en-US" sz="2600" dirty="0">
                <a:solidFill>
                  <a:schemeClr val="bg1"/>
                </a:solidFill>
                <a:latin typeface="NHHandwriting Medium" panose="020F0500000000000000" pitchFamily="34" charset="0"/>
              </a:rPr>
              <a:t>：</a:t>
            </a:r>
            <a:r>
              <a:rPr kumimoji="1" lang="en-US" altLang="ja-JP" sz="2600" dirty="0">
                <a:solidFill>
                  <a:schemeClr val="bg1"/>
                </a:solidFill>
                <a:latin typeface="NHHandwriting Medium" panose="020F0500000000000000" pitchFamily="34" charset="0"/>
              </a:rPr>
              <a:t>Hello! </a:t>
            </a:r>
          </a:p>
          <a:p>
            <a:pPr>
              <a:lnSpc>
                <a:spcPts val="2800"/>
              </a:lnSpc>
            </a:pPr>
            <a:r>
              <a:rPr lang="en-US" altLang="ja-JP" sz="2600" dirty="0">
                <a:solidFill>
                  <a:schemeClr val="bg1"/>
                </a:solidFill>
                <a:latin typeface="NHHandwriting Medium" panose="020F0500000000000000" pitchFamily="34" charset="0"/>
              </a:rPr>
              <a:t>      </a:t>
            </a:r>
            <a:r>
              <a:rPr kumimoji="1" lang="en-US" altLang="ja-JP" sz="2600" dirty="0">
                <a:solidFill>
                  <a:schemeClr val="bg1"/>
                </a:solidFill>
                <a:latin typeface="NHHandwriting Medium" panose="020F0500000000000000" pitchFamily="34" charset="0"/>
              </a:rPr>
              <a:t>What </a:t>
            </a:r>
            <a:r>
              <a:rPr lang="en-US" altLang="ja-JP" sz="2600" dirty="0">
                <a:solidFill>
                  <a:schemeClr val="bg1"/>
                </a:solidFill>
                <a:latin typeface="NHHandwriting Medium" panose="020F0500000000000000" pitchFamily="34" charset="0"/>
              </a:rPr>
              <a:t>(       </a:t>
            </a:r>
            <a:r>
              <a:rPr kumimoji="1" lang="en-US" altLang="ja-JP" sz="2600" dirty="0">
                <a:solidFill>
                  <a:schemeClr val="bg1"/>
                </a:solidFill>
                <a:latin typeface="NHHandwriting Medium" panose="020F0500000000000000" pitchFamily="34" charset="0"/>
              </a:rPr>
              <a:t>) do you like </a:t>
            </a:r>
            <a:r>
              <a:rPr kumimoji="1" lang="ja-JP" altLang="en-US" sz="2600" dirty="0">
                <a:solidFill>
                  <a:schemeClr val="bg1"/>
                </a:solidFill>
                <a:latin typeface="NHHandwriting Medium" panose="020F0500000000000000" pitchFamily="34" charset="0"/>
              </a:rPr>
              <a:t>？</a:t>
            </a:r>
            <a:endParaRPr kumimoji="1" lang="en-US" altLang="ja-JP" sz="2600" dirty="0">
              <a:solidFill>
                <a:schemeClr val="bg1"/>
              </a:solidFill>
              <a:latin typeface="NHHandwriting Medium" panose="020F0500000000000000" pitchFamily="34" charset="0"/>
            </a:endParaRPr>
          </a:p>
          <a:p>
            <a:pPr>
              <a:lnSpc>
                <a:spcPts val="2800"/>
              </a:lnSpc>
            </a:pPr>
            <a:r>
              <a:rPr lang="en-US" altLang="ja-JP" sz="2600" dirty="0">
                <a:solidFill>
                  <a:schemeClr val="bg1"/>
                </a:solidFill>
                <a:latin typeface="NHHandwriting Medium" panose="020F0500000000000000" pitchFamily="34" charset="0"/>
              </a:rPr>
              <a:t>B</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like (           ).  </a:t>
            </a:r>
          </a:p>
          <a:p>
            <a:pPr>
              <a:lnSpc>
                <a:spcPts val="2800"/>
              </a:lnSpc>
            </a:pPr>
            <a:r>
              <a:rPr lang="en-US" altLang="ja-JP" sz="2600" dirty="0">
                <a:solidFill>
                  <a:schemeClr val="bg1"/>
                </a:solidFill>
                <a:latin typeface="NHHandwriting Medium" panose="020F0500000000000000" pitchFamily="34" charset="0"/>
              </a:rPr>
              <a:t>     How about you?</a:t>
            </a:r>
          </a:p>
          <a:p>
            <a:pPr>
              <a:lnSpc>
                <a:spcPts val="2800"/>
              </a:lnSpc>
            </a:pPr>
            <a:r>
              <a:rPr lang="en-US" altLang="ja-JP" sz="2600" dirty="0">
                <a:solidFill>
                  <a:schemeClr val="bg1"/>
                </a:solidFill>
                <a:latin typeface="NHHandwriting Medium" panose="020F0500000000000000" pitchFamily="34" charset="0"/>
              </a:rPr>
              <a:t>A</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like (               ). </a:t>
            </a:r>
          </a:p>
          <a:p>
            <a:pPr>
              <a:lnSpc>
                <a:spcPts val="2800"/>
              </a:lnSpc>
            </a:pPr>
            <a:r>
              <a:rPr lang="en-US" altLang="ja-JP" sz="2600" dirty="0">
                <a:solidFill>
                  <a:schemeClr val="bg1"/>
                </a:solidFill>
                <a:latin typeface="NHHandwriting Medium" panose="020F0500000000000000" pitchFamily="34" charset="0"/>
              </a:rPr>
              <a:t>      What (         ) do you like?</a:t>
            </a:r>
          </a:p>
          <a:p>
            <a:pPr>
              <a:lnSpc>
                <a:spcPts val="2800"/>
              </a:lnSpc>
            </a:pPr>
            <a:r>
              <a:rPr lang="en-US" altLang="ja-JP" sz="2600" dirty="0">
                <a:solidFill>
                  <a:schemeClr val="bg1"/>
                </a:solidFill>
                <a:latin typeface="NHHandwriting Medium" panose="020F0500000000000000" pitchFamily="34" charset="0"/>
              </a:rPr>
              <a:t>B</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like (              ).</a:t>
            </a:r>
          </a:p>
          <a:p>
            <a:pPr>
              <a:lnSpc>
                <a:spcPts val="2800"/>
              </a:lnSpc>
            </a:pPr>
            <a:r>
              <a:rPr lang="en-US" altLang="ja-JP" sz="2600" dirty="0">
                <a:solidFill>
                  <a:schemeClr val="bg1"/>
                </a:solidFill>
                <a:latin typeface="NHHandwriting Medium" panose="020F0500000000000000" pitchFamily="34" charset="0"/>
              </a:rPr>
              <a:t>     What do you want?</a:t>
            </a:r>
          </a:p>
          <a:p>
            <a:pPr>
              <a:lnSpc>
                <a:spcPts val="2800"/>
              </a:lnSpc>
            </a:pPr>
            <a:r>
              <a:rPr lang="en-US" altLang="ja-JP" sz="2600" dirty="0">
                <a:solidFill>
                  <a:schemeClr val="bg1"/>
                </a:solidFill>
                <a:latin typeface="NHHandwriting Medium" panose="020F0500000000000000" pitchFamily="34" charset="0"/>
              </a:rPr>
              <a:t>A</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want (         ).</a:t>
            </a:r>
          </a:p>
          <a:p>
            <a:pPr>
              <a:lnSpc>
                <a:spcPts val="2800"/>
              </a:lnSpc>
            </a:pPr>
            <a:r>
              <a:rPr lang="en-US" altLang="ja-JP" sz="2600" dirty="0">
                <a:solidFill>
                  <a:schemeClr val="bg1"/>
                </a:solidFill>
                <a:latin typeface="NHHandwriting Medium" panose="020F0500000000000000" pitchFamily="34" charset="0"/>
              </a:rPr>
              <a:t>     What do you want?</a:t>
            </a:r>
          </a:p>
          <a:p>
            <a:pPr>
              <a:lnSpc>
                <a:spcPts val="2800"/>
              </a:lnSpc>
            </a:pPr>
            <a:r>
              <a:rPr lang="en-US" altLang="ja-JP" sz="2600" dirty="0">
                <a:solidFill>
                  <a:schemeClr val="bg1"/>
                </a:solidFill>
                <a:latin typeface="NHHandwriting Medium" panose="020F0500000000000000" pitchFamily="34" charset="0"/>
              </a:rPr>
              <a:t>B</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want (            ).</a:t>
            </a:r>
          </a:p>
          <a:p>
            <a:pPr>
              <a:lnSpc>
                <a:spcPts val="2800"/>
              </a:lnSpc>
            </a:pPr>
            <a:r>
              <a:rPr lang="en-US" altLang="ja-JP" sz="2600" dirty="0">
                <a:solidFill>
                  <a:schemeClr val="bg1"/>
                </a:solidFill>
                <a:latin typeface="NHHandwriting Medium" panose="020F0500000000000000" pitchFamily="34" charset="0"/>
              </a:rPr>
              <a:t>A</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Thank you. </a:t>
            </a:r>
          </a:p>
        </p:txBody>
      </p:sp>
      <p:cxnSp>
        <p:nvCxnSpPr>
          <p:cNvPr id="29" name="直線コネクタ 28">
            <a:extLst>
              <a:ext uri="{FF2B5EF4-FFF2-40B4-BE49-F238E27FC236}">
                <a16:creationId xmlns:a16="http://schemas.microsoft.com/office/drawing/2014/main" id="{C7242195-FCD6-45C7-A7F4-4648C8389223}"/>
              </a:ext>
            </a:extLst>
          </p:cNvPr>
          <p:cNvCxnSpPr>
            <a:cxnSpLocks/>
          </p:cNvCxnSpPr>
          <p:nvPr/>
        </p:nvCxnSpPr>
        <p:spPr>
          <a:xfrm>
            <a:off x="1280160" y="365696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C06B4D9-E52B-4162-863E-99F5830F4C5C}"/>
              </a:ext>
            </a:extLst>
          </p:cNvPr>
          <p:cNvCxnSpPr>
            <a:cxnSpLocks/>
          </p:cNvCxnSpPr>
          <p:nvPr/>
        </p:nvCxnSpPr>
        <p:spPr>
          <a:xfrm>
            <a:off x="173671" y="395160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CEFF8D9-B678-4ACA-BAA5-C23F33E93C51}"/>
              </a:ext>
            </a:extLst>
          </p:cNvPr>
          <p:cNvCxnSpPr>
            <a:cxnSpLocks/>
          </p:cNvCxnSpPr>
          <p:nvPr/>
        </p:nvCxnSpPr>
        <p:spPr>
          <a:xfrm>
            <a:off x="173671" y="4886325"/>
            <a:ext cx="352329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1B7AFFA6-535D-4A0B-B664-C52AADDA47E1}"/>
              </a:ext>
            </a:extLst>
          </p:cNvPr>
          <p:cNvCxnSpPr>
            <a:cxnSpLocks/>
          </p:cNvCxnSpPr>
          <p:nvPr/>
        </p:nvCxnSpPr>
        <p:spPr>
          <a:xfrm>
            <a:off x="173671" y="5211445"/>
            <a:ext cx="321976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3A752D38-0E3B-43CB-9613-604B558D7FF8}"/>
              </a:ext>
            </a:extLst>
          </p:cNvPr>
          <p:cNvSpPr/>
          <p:nvPr/>
        </p:nvSpPr>
        <p:spPr>
          <a:xfrm>
            <a:off x="4993234" y="1460541"/>
            <a:ext cx="6715649" cy="500503"/>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a:latin typeface="ＭＳ ゴシック" panose="020B0609070205080204" pitchFamily="49" charset="-128"/>
                <a:ea typeface="ＭＳ ゴシック" panose="020B0609070205080204" pitchFamily="49" charset="-128"/>
              </a:rPr>
              <a:t>好きなものについて友達と聞いたり，話したりしよう！</a:t>
            </a:r>
          </a:p>
        </p:txBody>
      </p:sp>
      <p:sp>
        <p:nvSpPr>
          <p:cNvPr id="10" name="四角形: 角を丸くする 9">
            <a:extLst>
              <a:ext uri="{FF2B5EF4-FFF2-40B4-BE49-F238E27FC236}">
                <a16:creationId xmlns:a16="http://schemas.microsoft.com/office/drawing/2014/main" id="{F8903A63-7994-4E78-B545-A62978CC69F7}"/>
              </a:ext>
            </a:extLst>
          </p:cNvPr>
          <p:cNvSpPr/>
          <p:nvPr/>
        </p:nvSpPr>
        <p:spPr>
          <a:xfrm>
            <a:off x="10467975" y="2209800"/>
            <a:ext cx="1451882" cy="1926771"/>
          </a:xfrm>
          <a:prstGeom prst="roundRect">
            <a:avLst/>
          </a:prstGeom>
          <a:solidFill>
            <a:schemeClr val="bg1"/>
          </a:solidFill>
          <a:ln>
            <a:solidFill>
              <a:srgbClr val="FFF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200" b="1" dirty="0">
                <a:latin typeface="ＭＳ ゴシック" panose="020B0609070205080204" pitchFamily="49" charset="-128"/>
                <a:ea typeface="ＭＳ ゴシック" panose="020B0609070205080204" pitchFamily="49" charset="-128"/>
              </a:rPr>
              <a:t>板書で型</a:t>
            </a:r>
            <a:endParaRPr kumimoji="1" lang="en-US" altLang="ja-JP" sz="2200" b="1" dirty="0">
              <a:latin typeface="ＭＳ ゴシック" panose="020B0609070205080204" pitchFamily="49" charset="-128"/>
              <a:ea typeface="ＭＳ ゴシック" panose="020B0609070205080204" pitchFamily="49" charset="-128"/>
            </a:endParaRPr>
          </a:p>
          <a:p>
            <a:pPr algn="ctr"/>
            <a:r>
              <a:rPr kumimoji="1" lang="ja-JP" altLang="en-US" sz="2200" b="1" dirty="0">
                <a:latin typeface="ＭＳ ゴシック" panose="020B0609070205080204" pitchFamily="49" charset="-128"/>
                <a:ea typeface="ＭＳ ゴシック" panose="020B0609070205080204" pitchFamily="49" charset="-128"/>
              </a:rPr>
              <a:t>を示して</a:t>
            </a:r>
            <a:endParaRPr kumimoji="1" lang="en-US" altLang="ja-JP" sz="2200" b="1" dirty="0">
              <a:latin typeface="ＭＳ ゴシック" panose="020B0609070205080204" pitchFamily="49" charset="-128"/>
              <a:ea typeface="ＭＳ ゴシック" panose="020B0609070205080204" pitchFamily="49" charset="-128"/>
            </a:endParaRPr>
          </a:p>
          <a:p>
            <a:pPr algn="ctr"/>
            <a:r>
              <a:rPr lang="ja-JP" altLang="en-US" sz="2200" b="1" dirty="0">
                <a:latin typeface="ＭＳ ゴシック" panose="020B0609070205080204" pitchFamily="49" charset="-128"/>
                <a:ea typeface="ＭＳ ゴシック" panose="020B0609070205080204" pitchFamily="49" charset="-128"/>
              </a:rPr>
              <a:t>活動を</a:t>
            </a:r>
            <a:endParaRPr lang="en-US" altLang="ja-JP" sz="2200" b="1" dirty="0">
              <a:latin typeface="ＭＳ ゴシック" panose="020B0609070205080204" pitchFamily="49" charset="-128"/>
              <a:ea typeface="ＭＳ ゴシック" panose="020B0609070205080204" pitchFamily="49" charset="-128"/>
            </a:endParaRPr>
          </a:p>
          <a:p>
            <a:pPr algn="ctr"/>
            <a:r>
              <a:rPr lang="ja-JP" altLang="en-US" sz="2200" b="1" dirty="0">
                <a:latin typeface="ＭＳ ゴシック" panose="020B0609070205080204" pitchFamily="49" charset="-128"/>
                <a:ea typeface="ＭＳ ゴシック" panose="020B0609070205080204" pitchFamily="49" charset="-128"/>
              </a:rPr>
              <a:t>させる</a:t>
            </a:r>
            <a:endParaRPr kumimoji="1" lang="ja-JP" altLang="en-US" sz="2200" b="1"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04515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63825" r="45595" b="9721"/>
          <a:stretch/>
        </p:blipFill>
        <p:spPr>
          <a:xfrm>
            <a:off x="46353" y="1745682"/>
            <a:ext cx="3777934"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3087368" y="211645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173671" y="242125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20134" r="45529" b="77612"/>
          <a:stretch/>
        </p:blipFill>
        <p:spPr>
          <a:xfrm>
            <a:off x="46353" y="1280169"/>
            <a:ext cx="3799839" cy="498500"/>
          </a:xfrm>
          <a:prstGeom prst="rect">
            <a:avLst/>
          </a:prstGeom>
        </p:spPr>
      </p:pic>
      <p:sp>
        <p:nvSpPr>
          <p:cNvPr id="8" name="正方形/長方形 7">
            <a:extLst>
              <a:ext uri="{FF2B5EF4-FFF2-40B4-BE49-F238E27FC236}">
                <a16:creationId xmlns:a16="http://schemas.microsoft.com/office/drawing/2014/main" id="{E69B89C4-0242-4C15-B147-4F4691B25D48}"/>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18" name="グループ化 17">
            <a:extLst>
              <a:ext uri="{FF2B5EF4-FFF2-40B4-BE49-F238E27FC236}">
                <a16:creationId xmlns:a16="http://schemas.microsoft.com/office/drawing/2014/main" id="{9BBC2F6D-3C5C-44F2-A6EC-FB0B1D09FFB7}"/>
              </a:ext>
            </a:extLst>
          </p:cNvPr>
          <p:cNvGrpSpPr/>
          <p:nvPr/>
        </p:nvGrpSpPr>
        <p:grpSpPr>
          <a:xfrm>
            <a:off x="93684" y="-23786"/>
            <a:ext cx="3650021" cy="968545"/>
            <a:chOff x="121879" y="1979873"/>
            <a:chExt cx="5873883" cy="1577343"/>
          </a:xfrm>
        </p:grpSpPr>
        <p:grpSp>
          <p:nvGrpSpPr>
            <p:cNvPr id="20" name="グループ化 19">
              <a:extLst>
                <a:ext uri="{FF2B5EF4-FFF2-40B4-BE49-F238E27FC236}">
                  <a16:creationId xmlns:a16="http://schemas.microsoft.com/office/drawing/2014/main" id="{8B8E704E-0DEF-434F-AE42-2DD5F60A754C}"/>
                </a:ext>
              </a:extLst>
            </p:cNvPr>
            <p:cNvGrpSpPr/>
            <p:nvPr/>
          </p:nvGrpSpPr>
          <p:grpSpPr>
            <a:xfrm>
              <a:off x="121879" y="1979873"/>
              <a:ext cx="5747145" cy="1479067"/>
              <a:chOff x="302418" y="1330808"/>
              <a:chExt cx="5526884" cy="1479067"/>
            </a:xfrm>
          </p:grpSpPr>
          <p:sp>
            <p:nvSpPr>
              <p:cNvPr id="23" name="四角形: 角を丸くする 22">
                <a:extLst>
                  <a:ext uri="{FF2B5EF4-FFF2-40B4-BE49-F238E27FC236}">
                    <a16:creationId xmlns:a16="http://schemas.microsoft.com/office/drawing/2014/main" id="{F04F2643-5A2A-4B2B-914B-06F65011C1E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4" name="四角形: 角を丸くする 23">
                <a:extLst>
                  <a:ext uri="{FF2B5EF4-FFF2-40B4-BE49-F238E27FC236}">
                    <a16:creationId xmlns:a16="http://schemas.microsoft.com/office/drawing/2014/main" id="{1F23B2B3-F441-4713-8A41-A34A87D9C25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5" name="四角形: 角を丸くする 24">
                <a:extLst>
                  <a:ext uri="{FF2B5EF4-FFF2-40B4-BE49-F238E27FC236}">
                    <a16:creationId xmlns:a16="http://schemas.microsoft.com/office/drawing/2014/main" id="{4D7D1BF2-2000-46F8-B859-6DF6F9E68748}"/>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6" name="四角形: 角を丸くする 25">
                <a:extLst>
                  <a:ext uri="{FF2B5EF4-FFF2-40B4-BE49-F238E27FC236}">
                    <a16:creationId xmlns:a16="http://schemas.microsoft.com/office/drawing/2014/main" id="{9CE67F40-942D-41F6-AE57-15B45BB42ABD}"/>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7" name="正方形/長方形 26">
                <a:extLst>
                  <a:ext uri="{FF2B5EF4-FFF2-40B4-BE49-F238E27FC236}">
                    <a16:creationId xmlns:a16="http://schemas.microsoft.com/office/drawing/2014/main" id="{9BA28990-6DC4-4AF7-AEDF-F17263DA78C2}"/>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1" name="テキスト ボックス 20">
              <a:extLst>
                <a:ext uri="{FF2B5EF4-FFF2-40B4-BE49-F238E27FC236}">
                  <a16:creationId xmlns:a16="http://schemas.microsoft.com/office/drawing/2014/main" id="{3E8369FA-2FF9-401D-B011-8E8FD4291F9D}"/>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2" name="テキスト ボックス 21">
              <a:extLst>
                <a:ext uri="{FF2B5EF4-FFF2-40B4-BE49-F238E27FC236}">
                  <a16:creationId xmlns:a16="http://schemas.microsoft.com/office/drawing/2014/main" id="{EC77EB51-FD08-4D5D-8699-703E84C4C8ED}"/>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3074" name="Picture 2" descr="黒板のフレーム枠イラスト - イラストストック">
            <a:extLst>
              <a:ext uri="{FF2B5EF4-FFF2-40B4-BE49-F238E27FC236}">
                <a16:creationId xmlns:a16="http://schemas.microsoft.com/office/drawing/2014/main" id="{A5F42F81-E7FB-490C-BBF7-491528FC7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510" y="1394629"/>
            <a:ext cx="8218490" cy="529735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パソコンの画面&#10;&#10;自動的に生成された説明">
            <a:extLst>
              <a:ext uri="{FF2B5EF4-FFF2-40B4-BE49-F238E27FC236}">
                <a16:creationId xmlns:a16="http://schemas.microsoft.com/office/drawing/2014/main" id="{6CBF05A1-F772-4CD3-A9E7-BD53A82E8483}"/>
              </a:ext>
            </a:extLst>
          </p:cNvPr>
          <p:cNvPicPr>
            <a:picLocks noChangeAspect="1"/>
          </p:cNvPicPr>
          <p:nvPr/>
        </p:nvPicPr>
        <p:blipFill rotWithShape="1">
          <a:blip r:embed="rId4">
            <a:extLst>
              <a:ext uri="{28A0092B-C50C-407E-A947-70E740481C1C}">
                <a14:useLocalDpi xmlns:a14="http://schemas.microsoft.com/office/drawing/2010/main" val="0"/>
              </a:ext>
            </a:extLst>
          </a:blip>
          <a:srcRect l="71846" t="82673" r="24039" b="6573"/>
          <a:stretch/>
        </p:blipFill>
        <p:spPr>
          <a:xfrm flipH="1">
            <a:off x="3973510" y="944759"/>
            <a:ext cx="929972" cy="1366561"/>
          </a:xfrm>
          <a:prstGeom prst="rect">
            <a:avLst/>
          </a:prstGeom>
        </p:spPr>
      </p:pic>
      <p:cxnSp>
        <p:nvCxnSpPr>
          <p:cNvPr id="29" name="直線コネクタ 28">
            <a:extLst>
              <a:ext uri="{FF2B5EF4-FFF2-40B4-BE49-F238E27FC236}">
                <a16:creationId xmlns:a16="http://schemas.microsoft.com/office/drawing/2014/main" id="{C7242195-FCD6-45C7-A7F4-4648C8389223}"/>
              </a:ext>
            </a:extLst>
          </p:cNvPr>
          <p:cNvCxnSpPr>
            <a:cxnSpLocks/>
          </p:cNvCxnSpPr>
          <p:nvPr/>
        </p:nvCxnSpPr>
        <p:spPr>
          <a:xfrm>
            <a:off x="1280160" y="365696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C06B4D9-E52B-4162-863E-99F5830F4C5C}"/>
              </a:ext>
            </a:extLst>
          </p:cNvPr>
          <p:cNvCxnSpPr>
            <a:cxnSpLocks/>
          </p:cNvCxnSpPr>
          <p:nvPr/>
        </p:nvCxnSpPr>
        <p:spPr>
          <a:xfrm>
            <a:off x="173671" y="395160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CEFF8D9-B678-4ACA-BAA5-C23F33E93C51}"/>
              </a:ext>
            </a:extLst>
          </p:cNvPr>
          <p:cNvCxnSpPr>
            <a:cxnSpLocks/>
          </p:cNvCxnSpPr>
          <p:nvPr/>
        </p:nvCxnSpPr>
        <p:spPr>
          <a:xfrm>
            <a:off x="173671" y="4886325"/>
            <a:ext cx="352329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1B7AFFA6-535D-4A0B-B664-C52AADDA47E1}"/>
              </a:ext>
            </a:extLst>
          </p:cNvPr>
          <p:cNvCxnSpPr>
            <a:cxnSpLocks/>
          </p:cNvCxnSpPr>
          <p:nvPr/>
        </p:nvCxnSpPr>
        <p:spPr>
          <a:xfrm>
            <a:off x="173671" y="5211445"/>
            <a:ext cx="321976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3A752D38-0E3B-43CB-9613-604B558D7FF8}"/>
              </a:ext>
            </a:extLst>
          </p:cNvPr>
          <p:cNvSpPr/>
          <p:nvPr/>
        </p:nvSpPr>
        <p:spPr>
          <a:xfrm>
            <a:off x="4993234" y="1460541"/>
            <a:ext cx="6715649" cy="500503"/>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a:latin typeface="ＭＳ ゴシック" panose="020B0609070205080204" pitchFamily="49" charset="-128"/>
                <a:ea typeface="ＭＳ ゴシック" panose="020B0609070205080204" pitchFamily="49" charset="-128"/>
              </a:rPr>
              <a:t>好きなものについて友達と聞いたり，話したりしよう！</a:t>
            </a:r>
          </a:p>
        </p:txBody>
      </p:sp>
      <p:sp>
        <p:nvSpPr>
          <p:cNvPr id="9" name="正方形/長方形 8">
            <a:extLst>
              <a:ext uri="{FF2B5EF4-FFF2-40B4-BE49-F238E27FC236}">
                <a16:creationId xmlns:a16="http://schemas.microsoft.com/office/drawing/2014/main" id="{DFE53D5B-9E68-4DB5-AEE8-7F86A05E66A4}"/>
              </a:ext>
            </a:extLst>
          </p:cNvPr>
          <p:cNvSpPr/>
          <p:nvPr/>
        </p:nvSpPr>
        <p:spPr>
          <a:xfrm>
            <a:off x="8904515" y="4288971"/>
            <a:ext cx="2934998" cy="1358739"/>
          </a:xfrm>
          <a:prstGeom prst="rect">
            <a:avLst/>
          </a:prstGeom>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NHHandwriting Medium" panose="020F0500000000000000" pitchFamily="34" charset="0"/>
                <a:ea typeface="ＭＳ ゴシック" panose="020B0609070205080204" pitchFamily="49" charset="-128"/>
              </a:rPr>
              <a:t>Ｂ</a:t>
            </a:r>
            <a:r>
              <a:rPr lang="ja-JP" altLang="en-US" sz="2000" b="1" dirty="0">
                <a:latin typeface="ＭＳ ゴシック" panose="020B0609070205080204" pitchFamily="49" charset="-128"/>
                <a:ea typeface="ＭＳ ゴシック" panose="020B0609070205080204" pitchFamily="49" charset="-128"/>
              </a:rPr>
              <a:t>くんは，リンゴと野球が好きでグローブが</a:t>
            </a:r>
            <a:endParaRPr lang="en-US" altLang="ja-JP" sz="2000" b="1" dirty="0">
              <a:latin typeface="ＭＳ ゴシック" panose="020B0609070205080204" pitchFamily="49" charset="-128"/>
              <a:ea typeface="ＭＳ ゴシック" panose="020B0609070205080204" pitchFamily="49" charset="-128"/>
            </a:endParaRPr>
          </a:p>
          <a:p>
            <a:pPr algn="ctr"/>
            <a:r>
              <a:rPr lang="ja-JP" altLang="en-US" sz="2000" b="1" dirty="0">
                <a:latin typeface="ＭＳ ゴシック" panose="020B0609070205080204" pitchFamily="49" charset="-128"/>
                <a:ea typeface="ＭＳ ゴシック" panose="020B0609070205080204" pitchFamily="49" charset="-128"/>
              </a:rPr>
              <a:t>ほしいことが分かった。</a:t>
            </a:r>
            <a:endParaRPr lang="en-US" altLang="ja-JP" sz="2000" b="1" dirty="0">
              <a:latin typeface="ＭＳ ゴシック" panose="020B0609070205080204" pitchFamily="49" charset="-128"/>
              <a:ea typeface="ＭＳ ゴシック" panose="020B0609070205080204" pitchFamily="49" charset="-128"/>
            </a:endParaRPr>
          </a:p>
        </p:txBody>
      </p:sp>
      <p:sp>
        <p:nvSpPr>
          <p:cNvPr id="10" name="四角形: 角を丸くする 9">
            <a:extLst>
              <a:ext uri="{FF2B5EF4-FFF2-40B4-BE49-F238E27FC236}">
                <a16:creationId xmlns:a16="http://schemas.microsoft.com/office/drawing/2014/main" id="{F8903A63-7994-4E78-B545-A62978CC69F7}"/>
              </a:ext>
            </a:extLst>
          </p:cNvPr>
          <p:cNvSpPr/>
          <p:nvPr/>
        </p:nvSpPr>
        <p:spPr>
          <a:xfrm>
            <a:off x="10467975" y="2209800"/>
            <a:ext cx="1451882" cy="1926771"/>
          </a:xfrm>
          <a:prstGeom prst="roundRect">
            <a:avLst/>
          </a:prstGeom>
          <a:solidFill>
            <a:schemeClr val="bg1"/>
          </a:solidFill>
          <a:ln>
            <a:solidFill>
              <a:srgbClr val="FFF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200" b="1" dirty="0">
                <a:latin typeface="ＭＳ ゴシック" panose="020B0609070205080204" pitchFamily="49" charset="-128"/>
                <a:ea typeface="ＭＳ ゴシック" panose="020B0609070205080204" pitchFamily="49" charset="-128"/>
              </a:rPr>
              <a:t>板書で型</a:t>
            </a:r>
            <a:endParaRPr kumimoji="1" lang="en-US" altLang="ja-JP" sz="2200" b="1" dirty="0">
              <a:latin typeface="ＭＳ ゴシック" panose="020B0609070205080204" pitchFamily="49" charset="-128"/>
              <a:ea typeface="ＭＳ ゴシック" panose="020B0609070205080204" pitchFamily="49" charset="-128"/>
            </a:endParaRPr>
          </a:p>
          <a:p>
            <a:pPr algn="ctr"/>
            <a:r>
              <a:rPr kumimoji="1" lang="ja-JP" altLang="en-US" sz="2200" b="1" dirty="0">
                <a:latin typeface="ＭＳ ゴシック" panose="020B0609070205080204" pitchFamily="49" charset="-128"/>
                <a:ea typeface="ＭＳ ゴシック" panose="020B0609070205080204" pitchFamily="49" charset="-128"/>
              </a:rPr>
              <a:t>を示して</a:t>
            </a:r>
            <a:endParaRPr kumimoji="1" lang="en-US" altLang="ja-JP" sz="2200" b="1" dirty="0">
              <a:latin typeface="ＭＳ ゴシック" panose="020B0609070205080204" pitchFamily="49" charset="-128"/>
              <a:ea typeface="ＭＳ ゴシック" panose="020B0609070205080204" pitchFamily="49" charset="-128"/>
            </a:endParaRPr>
          </a:p>
          <a:p>
            <a:pPr algn="ctr"/>
            <a:r>
              <a:rPr lang="ja-JP" altLang="en-US" sz="2200" b="1" dirty="0">
                <a:latin typeface="ＭＳ ゴシック" panose="020B0609070205080204" pitchFamily="49" charset="-128"/>
                <a:ea typeface="ＭＳ ゴシック" panose="020B0609070205080204" pitchFamily="49" charset="-128"/>
              </a:rPr>
              <a:t>活動を</a:t>
            </a:r>
            <a:endParaRPr lang="en-US" altLang="ja-JP" sz="2200" b="1" dirty="0">
              <a:latin typeface="ＭＳ ゴシック" panose="020B0609070205080204" pitchFamily="49" charset="-128"/>
              <a:ea typeface="ＭＳ ゴシック" panose="020B0609070205080204" pitchFamily="49" charset="-128"/>
            </a:endParaRPr>
          </a:p>
          <a:p>
            <a:pPr algn="ctr"/>
            <a:r>
              <a:rPr lang="ja-JP" altLang="en-US" sz="2200" b="1" dirty="0">
                <a:latin typeface="ＭＳ ゴシック" panose="020B0609070205080204" pitchFamily="49" charset="-128"/>
                <a:ea typeface="ＭＳ ゴシック" panose="020B0609070205080204" pitchFamily="49" charset="-128"/>
              </a:rPr>
              <a:t>させる</a:t>
            </a:r>
            <a:endParaRPr kumimoji="1" lang="ja-JP" altLang="en-US" sz="2200" b="1" dirty="0">
              <a:latin typeface="ＭＳ ゴシック" panose="020B0609070205080204" pitchFamily="49" charset="-128"/>
              <a:ea typeface="ＭＳ ゴシック" panose="020B0609070205080204" pitchFamily="49" charset="-128"/>
            </a:endParaRPr>
          </a:p>
        </p:txBody>
      </p:sp>
      <p:sp>
        <p:nvSpPr>
          <p:cNvPr id="11" name="テキスト ボックス 10">
            <a:extLst>
              <a:ext uri="{FF2B5EF4-FFF2-40B4-BE49-F238E27FC236}">
                <a16:creationId xmlns:a16="http://schemas.microsoft.com/office/drawing/2014/main" id="{48529ACE-9D3F-4E4D-8D17-A1DDA1A2AE1D}"/>
              </a:ext>
            </a:extLst>
          </p:cNvPr>
          <p:cNvSpPr txBox="1"/>
          <p:nvPr/>
        </p:nvSpPr>
        <p:spPr>
          <a:xfrm>
            <a:off x="4841287" y="1961044"/>
            <a:ext cx="5230919" cy="4411464"/>
          </a:xfrm>
          <a:prstGeom prst="rect">
            <a:avLst/>
          </a:prstGeom>
          <a:noFill/>
        </p:spPr>
        <p:txBody>
          <a:bodyPr wrap="none" rtlCol="0">
            <a:spAutoFit/>
          </a:bodyPr>
          <a:lstStyle/>
          <a:p>
            <a:pPr>
              <a:lnSpc>
                <a:spcPts val="2800"/>
              </a:lnSpc>
            </a:pPr>
            <a:r>
              <a:rPr lang="en-US" altLang="ja-JP" sz="2600" dirty="0">
                <a:solidFill>
                  <a:schemeClr val="bg1"/>
                </a:solidFill>
                <a:latin typeface="NHHandwriting Medium" panose="020F0500000000000000" pitchFamily="34" charset="0"/>
              </a:rPr>
              <a:t>A</a:t>
            </a:r>
            <a:r>
              <a:rPr kumimoji="1" lang="ja-JP" altLang="en-US" sz="2600" dirty="0">
                <a:solidFill>
                  <a:schemeClr val="bg1"/>
                </a:solidFill>
                <a:latin typeface="NHHandwriting Medium" panose="020F0500000000000000" pitchFamily="34" charset="0"/>
              </a:rPr>
              <a:t>：</a:t>
            </a:r>
            <a:r>
              <a:rPr kumimoji="1" lang="en-US" altLang="ja-JP" sz="2600" dirty="0">
                <a:solidFill>
                  <a:schemeClr val="bg1"/>
                </a:solidFill>
                <a:latin typeface="NHHandwriting Medium" panose="020F0500000000000000" pitchFamily="34" charset="0"/>
              </a:rPr>
              <a:t>Hello! </a:t>
            </a:r>
          </a:p>
          <a:p>
            <a:pPr>
              <a:lnSpc>
                <a:spcPts val="2800"/>
              </a:lnSpc>
            </a:pPr>
            <a:r>
              <a:rPr lang="en-US" altLang="ja-JP" sz="2600" dirty="0">
                <a:solidFill>
                  <a:schemeClr val="bg1"/>
                </a:solidFill>
                <a:latin typeface="NHHandwriting Medium" panose="020F0500000000000000" pitchFamily="34" charset="0"/>
              </a:rPr>
              <a:t>      </a:t>
            </a:r>
            <a:r>
              <a:rPr kumimoji="1" lang="en-US" altLang="ja-JP" sz="2600" dirty="0">
                <a:solidFill>
                  <a:schemeClr val="bg1"/>
                </a:solidFill>
                <a:latin typeface="NHHandwriting Medium" panose="020F0500000000000000" pitchFamily="34" charset="0"/>
              </a:rPr>
              <a:t>What (</a:t>
            </a:r>
            <a:r>
              <a:rPr kumimoji="1" lang="en-US" altLang="ja-JP" sz="2600" dirty="0">
                <a:solidFill>
                  <a:srgbClr val="FFFF00"/>
                </a:solidFill>
                <a:latin typeface="NHHandwriting Medium" panose="020F0500000000000000" pitchFamily="34" charset="0"/>
              </a:rPr>
              <a:t>fruit</a:t>
            </a:r>
            <a:r>
              <a:rPr kumimoji="1" lang="en-US" altLang="ja-JP" sz="2600" dirty="0">
                <a:solidFill>
                  <a:schemeClr val="bg1"/>
                </a:solidFill>
                <a:latin typeface="NHHandwriting Medium" panose="020F0500000000000000" pitchFamily="34" charset="0"/>
              </a:rPr>
              <a:t>) do you like </a:t>
            </a:r>
            <a:r>
              <a:rPr kumimoji="1" lang="ja-JP" altLang="en-US" sz="2600" dirty="0">
                <a:solidFill>
                  <a:schemeClr val="bg1"/>
                </a:solidFill>
                <a:latin typeface="NHHandwriting Medium" panose="020F0500000000000000" pitchFamily="34" charset="0"/>
              </a:rPr>
              <a:t>？</a:t>
            </a:r>
            <a:endParaRPr kumimoji="1" lang="en-US" altLang="ja-JP" sz="2600" dirty="0">
              <a:solidFill>
                <a:schemeClr val="bg1"/>
              </a:solidFill>
              <a:latin typeface="NHHandwriting Medium" panose="020F0500000000000000" pitchFamily="34" charset="0"/>
            </a:endParaRPr>
          </a:p>
          <a:p>
            <a:pPr>
              <a:lnSpc>
                <a:spcPts val="2800"/>
              </a:lnSpc>
            </a:pPr>
            <a:r>
              <a:rPr lang="en-US" altLang="ja-JP" sz="2600" dirty="0">
                <a:solidFill>
                  <a:schemeClr val="bg1"/>
                </a:solidFill>
                <a:latin typeface="NHHandwriting Medium" panose="020F0500000000000000" pitchFamily="34" charset="0"/>
              </a:rPr>
              <a:t>B</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like (</a:t>
            </a:r>
            <a:r>
              <a:rPr lang="en-US" altLang="ja-JP" sz="2600" b="1" dirty="0">
                <a:solidFill>
                  <a:srgbClr val="FF0000"/>
                </a:solidFill>
                <a:latin typeface="NHHandwriting Medium" panose="020F0500000000000000" pitchFamily="34" charset="0"/>
              </a:rPr>
              <a:t>apples</a:t>
            </a:r>
            <a:r>
              <a:rPr lang="en-US" altLang="ja-JP" sz="2600" dirty="0">
                <a:solidFill>
                  <a:schemeClr val="bg1"/>
                </a:solidFill>
                <a:latin typeface="NHHandwriting Medium" panose="020F0500000000000000" pitchFamily="34" charset="0"/>
              </a:rPr>
              <a:t>).  </a:t>
            </a:r>
          </a:p>
          <a:p>
            <a:pPr>
              <a:lnSpc>
                <a:spcPts val="2800"/>
              </a:lnSpc>
            </a:pPr>
            <a:r>
              <a:rPr lang="en-US" altLang="ja-JP" sz="2600" dirty="0">
                <a:solidFill>
                  <a:schemeClr val="bg1"/>
                </a:solidFill>
                <a:latin typeface="NHHandwriting Medium" panose="020F0500000000000000" pitchFamily="34" charset="0"/>
              </a:rPr>
              <a:t>     How about you?</a:t>
            </a:r>
          </a:p>
          <a:p>
            <a:pPr>
              <a:lnSpc>
                <a:spcPts val="2800"/>
              </a:lnSpc>
            </a:pPr>
            <a:r>
              <a:rPr lang="en-US" altLang="ja-JP" sz="2600" dirty="0">
                <a:solidFill>
                  <a:schemeClr val="bg1"/>
                </a:solidFill>
                <a:latin typeface="NHHandwriting Medium" panose="020F0500000000000000" pitchFamily="34" charset="0"/>
              </a:rPr>
              <a:t>A</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like (</a:t>
            </a:r>
            <a:r>
              <a:rPr lang="en-US" altLang="ja-JP" sz="2600" b="1" dirty="0">
                <a:solidFill>
                  <a:srgbClr val="FFFF00"/>
                </a:solidFill>
                <a:latin typeface="NHHandwriting Medium" panose="020F0500000000000000" pitchFamily="34" charset="0"/>
              </a:rPr>
              <a:t>bananas</a:t>
            </a:r>
            <a:r>
              <a:rPr lang="en-US" altLang="ja-JP" sz="2600" dirty="0">
                <a:solidFill>
                  <a:schemeClr val="bg1"/>
                </a:solidFill>
                <a:latin typeface="NHHandwriting Medium" panose="020F0500000000000000" pitchFamily="34" charset="0"/>
              </a:rPr>
              <a:t>). </a:t>
            </a:r>
          </a:p>
          <a:p>
            <a:pPr>
              <a:lnSpc>
                <a:spcPts val="2800"/>
              </a:lnSpc>
            </a:pPr>
            <a:r>
              <a:rPr lang="en-US" altLang="ja-JP" sz="2600" dirty="0">
                <a:solidFill>
                  <a:schemeClr val="bg1"/>
                </a:solidFill>
                <a:latin typeface="NHHandwriting Medium" panose="020F0500000000000000" pitchFamily="34" charset="0"/>
              </a:rPr>
              <a:t>      What (</a:t>
            </a:r>
            <a:r>
              <a:rPr lang="en-US" altLang="ja-JP" sz="2600" dirty="0">
                <a:solidFill>
                  <a:srgbClr val="FFFF00"/>
                </a:solidFill>
                <a:latin typeface="NHHandwriting Medium" panose="020F0500000000000000" pitchFamily="34" charset="0"/>
              </a:rPr>
              <a:t>sport</a:t>
            </a:r>
            <a:r>
              <a:rPr lang="en-US" altLang="ja-JP" sz="2600" dirty="0">
                <a:solidFill>
                  <a:schemeClr val="bg1"/>
                </a:solidFill>
                <a:latin typeface="NHHandwriting Medium" panose="020F0500000000000000" pitchFamily="34" charset="0"/>
              </a:rPr>
              <a:t>) do you like?</a:t>
            </a:r>
          </a:p>
          <a:p>
            <a:pPr>
              <a:lnSpc>
                <a:spcPts val="2800"/>
              </a:lnSpc>
            </a:pPr>
            <a:r>
              <a:rPr lang="en-US" altLang="ja-JP" sz="2600" dirty="0">
                <a:solidFill>
                  <a:schemeClr val="bg1"/>
                </a:solidFill>
                <a:latin typeface="NHHandwriting Medium" panose="020F0500000000000000" pitchFamily="34" charset="0"/>
              </a:rPr>
              <a:t>B</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like (</a:t>
            </a:r>
            <a:r>
              <a:rPr lang="en-US" altLang="ja-JP" sz="2600" dirty="0">
                <a:solidFill>
                  <a:srgbClr val="FF0000"/>
                </a:solidFill>
                <a:latin typeface="NHHandwriting Medium" panose="020F0500000000000000" pitchFamily="34" charset="0"/>
              </a:rPr>
              <a:t>baseball</a:t>
            </a:r>
            <a:r>
              <a:rPr lang="en-US" altLang="ja-JP" sz="2600" dirty="0">
                <a:solidFill>
                  <a:schemeClr val="bg1"/>
                </a:solidFill>
                <a:latin typeface="NHHandwriting Medium" panose="020F0500000000000000" pitchFamily="34" charset="0"/>
              </a:rPr>
              <a:t>).</a:t>
            </a:r>
          </a:p>
          <a:p>
            <a:pPr>
              <a:lnSpc>
                <a:spcPts val="2800"/>
              </a:lnSpc>
            </a:pPr>
            <a:r>
              <a:rPr lang="en-US" altLang="ja-JP" sz="2600" dirty="0">
                <a:solidFill>
                  <a:schemeClr val="bg1"/>
                </a:solidFill>
                <a:latin typeface="NHHandwriting Medium" panose="020F0500000000000000" pitchFamily="34" charset="0"/>
              </a:rPr>
              <a:t>     What do you want?</a:t>
            </a:r>
          </a:p>
          <a:p>
            <a:pPr>
              <a:lnSpc>
                <a:spcPts val="2800"/>
              </a:lnSpc>
            </a:pPr>
            <a:r>
              <a:rPr lang="en-US" altLang="ja-JP" sz="2600" dirty="0">
                <a:solidFill>
                  <a:schemeClr val="bg1"/>
                </a:solidFill>
                <a:latin typeface="NHHandwriting Medium" panose="020F0500000000000000" pitchFamily="34" charset="0"/>
              </a:rPr>
              <a:t>A</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want (</a:t>
            </a:r>
            <a:r>
              <a:rPr lang="en-US" altLang="ja-JP" sz="2600" dirty="0">
                <a:solidFill>
                  <a:srgbClr val="FFFF00"/>
                </a:solidFill>
                <a:latin typeface="NHHandwriting Medium" panose="020F0500000000000000" pitchFamily="34" charset="0"/>
              </a:rPr>
              <a:t>a dog</a:t>
            </a:r>
            <a:r>
              <a:rPr lang="en-US" altLang="ja-JP" sz="2600" dirty="0">
                <a:solidFill>
                  <a:schemeClr val="bg1"/>
                </a:solidFill>
                <a:latin typeface="NHHandwriting Medium" panose="020F0500000000000000" pitchFamily="34" charset="0"/>
              </a:rPr>
              <a:t>).</a:t>
            </a:r>
          </a:p>
          <a:p>
            <a:pPr>
              <a:lnSpc>
                <a:spcPts val="2800"/>
              </a:lnSpc>
            </a:pPr>
            <a:r>
              <a:rPr lang="en-US" altLang="ja-JP" sz="2600" dirty="0">
                <a:solidFill>
                  <a:schemeClr val="bg1"/>
                </a:solidFill>
                <a:latin typeface="NHHandwriting Medium" panose="020F0500000000000000" pitchFamily="34" charset="0"/>
              </a:rPr>
              <a:t>     What do you want?</a:t>
            </a:r>
          </a:p>
          <a:p>
            <a:pPr>
              <a:lnSpc>
                <a:spcPts val="2800"/>
              </a:lnSpc>
            </a:pPr>
            <a:r>
              <a:rPr lang="en-US" altLang="ja-JP" sz="2600" dirty="0">
                <a:solidFill>
                  <a:schemeClr val="bg1"/>
                </a:solidFill>
                <a:latin typeface="NHHandwriting Medium" panose="020F0500000000000000" pitchFamily="34" charset="0"/>
              </a:rPr>
              <a:t>B</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I want (</a:t>
            </a:r>
            <a:r>
              <a:rPr lang="en-US" altLang="ja-JP" sz="2600" dirty="0">
                <a:solidFill>
                  <a:srgbClr val="FF0000"/>
                </a:solidFill>
                <a:latin typeface="NHHandwriting Medium" panose="020F0500000000000000" pitchFamily="34" charset="0"/>
              </a:rPr>
              <a:t>a glove</a:t>
            </a:r>
            <a:r>
              <a:rPr lang="en-US" altLang="ja-JP" sz="2600" dirty="0">
                <a:solidFill>
                  <a:schemeClr val="bg1"/>
                </a:solidFill>
                <a:latin typeface="NHHandwriting Medium" panose="020F0500000000000000" pitchFamily="34" charset="0"/>
              </a:rPr>
              <a:t>).</a:t>
            </a:r>
          </a:p>
          <a:p>
            <a:pPr>
              <a:lnSpc>
                <a:spcPts val="2800"/>
              </a:lnSpc>
            </a:pPr>
            <a:r>
              <a:rPr lang="en-US" altLang="ja-JP" sz="2600" dirty="0">
                <a:solidFill>
                  <a:schemeClr val="bg1"/>
                </a:solidFill>
                <a:latin typeface="NHHandwriting Medium" panose="020F0500000000000000" pitchFamily="34" charset="0"/>
              </a:rPr>
              <a:t>A</a:t>
            </a:r>
            <a:r>
              <a:rPr lang="ja-JP" altLang="en-US" sz="2600" dirty="0">
                <a:solidFill>
                  <a:schemeClr val="bg1"/>
                </a:solidFill>
                <a:latin typeface="NHHandwriting Medium" panose="020F0500000000000000" pitchFamily="34" charset="0"/>
              </a:rPr>
              <a:t>：</a:t>
            </a:r>
            <a:r>
              <a:rPr lang="en-US" altLang="ja-JP" sz="2600" dirty="0">
                <a:solidFill>
                  <a:schemeClr val="bg1"/>
                </a:solidFill>
                <a:latin typeface="NHHandwriting Medium" panose="020F0500000000000000" pitchFamily="34" charset="0"/>
              </a:rPr>
              <a:t>Thank you. </a:t>
            </a:r>
          </a:p>
        </p:txBody>
      </p:sp>
    </p:spTree>
    <p:extLst>
      <p:ext uri="{BB962C8B-B14F-4D97-AF65-F5344CB8AC3E}">
        <p14:creationId xmlns:p14="http://schemas.microsoft.com/office/powerpoint/2010/main" val="251278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63825" r="45595" b="9721"/>
          <a:stretch/>
        </p:blipFill>
        <p:spPr>
          <a:xfrm>
            <a:off x="46353" y="1745682"/>
            <a:ext cx="3777934"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3087368" y="211645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173671" y="242125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20134" r="45529" b="77612"/>
          <a:stretch/>
        </p:blipFill>
        <p:spPr>
          <a:xfrm>
            <a:off x="46353" y="1280169"/>
            <a:ext cx="3799839" cy="498500"/>
          </a:xfrm>
          <a:prstGeom prst="rect">
            <a:avLst/>
          </a:prstGeom>
        </p:spPr>
      </p:pic>
      <p:sp>
        <p:nvSpPr>
          <p:cNvPr id="8" name="正方形/長方形 7">
            <a:extLst>
              <a:ext uri="{FF2B5EF4-FFF2-40B4-BE49-F238E27FC236}">
                <a16:creationId xmlns:a16="http://schemas.microsoft.com/office/drawing/2014/main" id="{E69B89C4-0242-4C15-B147-4F4691B25D48}"/>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18" name="グループ化 17">
            <a:extLst>
              <a:ext uri="{FF2B5EF4-FFF2-40B4-BE49-F238E27FC236}">
                <a16:creationId xmlns:a16="http://schemas.microsoft.com/office/drawing/2014/main" id="{9BBC2F6D-3C5C-44F2-A6EC-FB0B1D09FFB7}"/>
              </a:ext>
            </a:extLst>
          </p:cNvPr>
          <p:cNvGrpSpPr/>
          <p:nvPr/>
        </p:nvGrpSpPr>
        <p:grpSpPr>
          <a:xfrm>
            <a:off x="93684" y="-23786"/>
            <a:ext cx="3650021" cy="968545"/>
            <a:chOff x="121879" y="1979873"/>
            <a:chExt cx="5873883" cy="1577343"/>
          </a:xfrm>
        </p:grpSpPr>
        <p:grpSp>
          <p:nvGrpSpPr>
            <p:cNvPr id="20" name="グループ化 19">
              <a:extLst>
                <a:ext uri="{FF2B5EF4-FFF2-40B4-BE49-F238E27FC236}">
                  <a16:creationId xmlns:a16="http://schemas.microsoft.com/office/drawing/2014/main" id="{8B8E704E-0DEF-434F-AE42-2DD5F60A754C}"/>
                </a:ext>
              </a:extLst>
            </p:cNvPr>
            <p:cNvGrpSpPr/>
            <p:nvPr/>
          </p:nvGrpSpPr>
          <p:grpSpPr>
            <a:xfrm>
              <a:off x="121879" y="1979873"/>
              <a:ext cx="5747145" cy="1479067"/>
              <a:chOff x="302418" y="1330808"/>
              <a:chExt cx="5526884" cy="1479067"/>
            </a:xfrm>
          </p:grpSpPr>
          <p:sp>
            <p:nvSpPr>
              <p:cNvPr id="23" name="四角形: 角を丸くする 22">
                <a:extLst>
                  <a:ext uri="{FF2B5EF4-FFF2-40B4-BE49-F238E27FC236}">
                    <a16:creationId xmlns:a16="http://schemas.microsoft.com/office/drawing/2014/main" id="{F04F2643-5A2A-4B2B-914B-06F65011C1E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4" name="四角形: 角を丸くする 23">
                <a:extLst>
                  <a:ext uri="{FF2B5EF4-FFF2-40B4-BE49-F238E27FC236}">
                    <a16:creationId xmlns:a16="http://schemas.microsoft.com/office/drawing/2014/main" id="{1F23B2B3-F441-4713-8A41-A34A87D9C25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5" name="四角形: 角を丸くする 24">
                <a:extLst>
                  <a:ext uri="{FF2B5EF4-FFF2-40B4-BE49-F238E27FC236}">
                    <a16:creationId xmlns:a16="http://schemas.microsoft.com/office/drawing/2014/main" id="{4D7D1BF2-2000-46F8-B859-6DF6F9E68748}"/>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6" name="四角形: 角を丸くする 25">
                <a:extLst>
                  <a:ext uri="{FF2B5EF4-FFF2-40B4-BE49-F238E27FC236}">
                    <a16:creationId xmlns:a16="http://schemas.microsoft.com/office/drawing/2014/main" id="{9CE67F40-942D-41F6-AE57-15B45BB42ABD}"/>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7" name="正方形/長方形 26">
                <a:extLst>
                  <a:ext uri="{FF2B5EF4-FFF2-40B4-BE49-F238E27FC236}">
                    <a16:creationId xmlns:a16="http://schemas.microsoft.com/office/drawing/2014/main" id="{9BA28990-6DC4-4AF7-AEDF-F17263DA78C2}"/>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1" name="テキスト ボックス 20">
              <a:extLst>
                <a:ext uri="{FF2B5EF4-FFF2-40B4-BE49-F238E27FC236}">
                  <a16:creationId xmlns:a16="http://schemas.microsoft.com/office/drawing/2014/main" id="{3E8369FA-2FF9-401D-B011-8E8FD4291F9D}"/>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2" name="テキスト ボックス 21">
              <a:extLst>
                <a:ext uri="{FF2B5EF4-FFF2-40B4-BE49-F238E27FC236}">
                  <a16:creationId xmlns:a16="http://schemas.microsoft.com/office/drawing/2014/main" id="{EC77EB51-FD08-4D5D-8699-703E84C4C8ED}"/>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3074" name="Picture 2" descr="黒板のフレーム枠イラスト - イラストストック">
            <a:extLst>
              <a:ext uri="{FF2B5EF4-FFF2-40B4-BE49-F238E27FC236}">
                <a16:creationId xmlns:a16="http://schemas.microsoft.com/office/drawing/2014/main" id="{A5F42F81-E7FB-490C-BBF7-491528FC7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510" y="1394629"/>
            <a:ext cx="8218490" cy="529735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パソコンの画面&#10;&#10;自動的に生成された説明">
            <a:extLst>
              <a:ext uri="{FF2B5EF4-FFF2-40B4-BE49-F238E27FC236}">
                <a16:creationId xmlns:a16="http://schemas.microsoft.com/office/drawing/2014/main" id="{6CBF05A1-F772-4CD3-A9E7-BD53A82E8483}"/>
              </a:ext>
            </a:extLst>
          </p:cNvPr>
          <p:cNvPicPr>
            <a:picLocks noChangeAspect="1"/>
          </p:cNvPicPr>
          <p:nvPr/>
        </p:nvPicPr>
        <p:blipFill rotWithShape="1">
          <a:blip r:embed="rId4">
            <a:extLst>
              <a:ext uri="{28A0092B-C50C-407E-A947-70E740481C1C}">
                <a14:useLocalDpi xmlns:a14="http://schemas.microsoft.com/office/drawing/2010/main" val="0"/>
              </a:ext>
            </a:extLst>
          </a:blip>
          <a:srcRect l="71846" t="82673" r="24039" b="6573"/>
          <a:stretch/>
        </p:blipFill>
        <p:spPr>
          <a:xfrm flipH="1">
            <a:off x="3973510" y="944759"/>
            <a:ext cx="929972" cy="1366561"/>
          </a:xfrm>
          <a:prstGeom prst="rect">
            <a:avLst/>
          </a:prstGeom>
        </p:spPr>
      </p:pic>
      <p:sp>
        <p:nvSpPr>
          <p:cNvPr id="6" name="テキスト ボックス 5">
            <a:extLst>
              <a:ext uri="{FF2B5EF4-FFF2-40B4-BE49-F238E27FC236}">
                <a16:creationId xmlns:a16="http://schemas.microsoft.com/office/drawing/2014/main" id="{AFD67C45-95EF-46E5-97E9-A770FD9A5833}"/>
              </a:ext>
            </a:extLst>
          </p:cNvPr>
          <p:cNvSpPr txBox="1"/>
          <p:nvPr/>
        </p:nvSpPr>
        <p:spPr>
          <a:xfrm>
            <a:off x="4864682" y="4235231"/>
            <a:ext cx="6853158" cy="1938992"/>
          </a:xfrm>
          <a:prstGeom prst="rect">
            <a:avLst/>
          </a:prstGeom>
          <a:noFill/>
        </p:spPr>
        <p:txBody>
          <a:bodyPr wrap="none" rtlCol="0">
            <a:spAutoFit/>
          </a:bodyPr>
          <a:lstStyle/>
          <a:p>
            <a:r>
              <a:rPr kumimoji="1" lang="ja-JP" altLang="en-US" sz="4000" dirty="0">
                <a:solidFill>
                  <a:srgbClr val="66FFFF"/>
                </a:solidFill>
                <a:latin typeface="ＭＳ ゴシック" panose="020B0609070205080204" pitchFamily="49" charset="-128"/>
                <a:ea typeface="ＭＳ ゴシック" panose="020B0609070205080204" pitchFamily="49" charset="-128"/>
              </a:rPr>
              <a:t>規定された会話（やり取り）</a:t>
            </a:r>
            <a:endParaRPr kumimoji="1" lang="en-US" altLang="ja-JP" sz="4000" dirty="0">
              <a:solidFill>
                <a:srgbClr val="66FFFF"/>
              </a:solidFill>
              <a:latin typeface="ＭＳ ゴシック" panose="020B0609070205080204" pitchFamily="49" charset="-128"/>
              <a:ea typeface="ＭＳ ゴシック" panose="020B0609070205080204" pitchFamily="49" charset="-128"/>
            </a:endParaRPr>
          </a:p>
          <a:p>
            <a:r>
              <a:rPr kumimoji="1" lang="ja-JP" altLang="en-US" sz="4000" dirty="0">
                <a:solidFill>
                  <a:srgbClr val="66FFFF"/>
                </a:solidFill>
                <a:latin typeface="ＭＳ ゴシック" panose="020B0609070205080204" pitchFamily="49" charset="-128"/>
                <a:ea typeface="ＭＳ ゴシック" panose="020B0609070205080204" pitchFamily="49" charset="-128"/>
              </a:rPr>
              <a:t>の中では，子どもの思考・</a:t>
            </a:r>
            <a:endParaRPr kumimoji="1" lang="en-US" altLang="ja-JP" sz="4000" dirty="0">
              <a:solidFill>
                <a:srgbClr val="66FFFF"/>
              </a:solidFill>
              <a:latin typeface="ＭＳ ゴシック" panose="020B0609070205080204" pitchFamily="49" charset="-128"/>
              <a:ea typeface="ＭＳ ゴシック" panose="020B0609070205080204" pitchFamily="49" charset="-128"/>
            </a:endParaRPr>
          </a:p>
          <a:p>
            <a:r>
              <a:rPr kumimoji="1" lang="ja-JP" altLang="en-US" sz="4000" dirty="0">
                <a:solidFill>
                  <a:srgbClr val="66FFFF"/>
                </a:solidFill>
                <a:latin typeface="ＭＳ ゴシック" panose="020B0609070205080204" pitchFamily="49" charset="-128"/>
                <a:ea typeface="ＭＳ ゴシック" panose="020B0609070205080204" pitchFamily="49" charset="-128"/>
              </a:rPr>
              <a:t>判断・表現は働かない。</a:t>
            </a:r>
            <a:endParaRPr kumimoji="1" lang="en-US" altLang="ja-JP" sz="4000" dirty="0">
              <a:solidFill>
                <a:srgbClr val="66FFFF"/>
              </a:solidFill>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A45D158E-54FE-44DA-9769-43A8F4DB4BA6}"/>
              </a:ext>
            </a:extLst>
          </p:cNvPr>
          <p:cNvSpPr txBox="1"/>
          <p:nvPr/>
        </p:nvSpPr>
        <p:spPr>
          <a:xfrm>
            <a:off x="4864682" y="1451759"/>
            <a:ext cx="7366119" cy="2554545"/>
          </a:xfrm>
          <a:prstGeom prst="rect">
            <a:avLst/>
          </a:prstGeom>
          <a:noFill/>
        </p:spPr>
        <p:txBody>
          <a:bodyPr wrap="none" rtlCol="0">
            <a:spAutoFit/>
          </a:bodyPr>
          <a:lstStyle/>
          <a:p>
            <a:r>
              <a:rPr lang="ja-JP" altLang="en-US" sz="4000" dirty="0">
                <a:solidFill>
                  <a:srgbClr val="FF99FF"/>
                </a:solidFill>
                <a:latin typeface="ＭＳ ゴシック" panose="020B0609070205080204" pitchFamily="49" charset="-128"/>
                <a:ea typeface="ＭＳ ゴシック" panose="020B0609070205080204" pitchFamily="49" charset="-128"/>
              </a:rPr>
              <a:t>目的や場面，状況のない中で，</a:t>
            </a:r>
            <a:endParaRPr lang="en-US" altLang="ja-JP" sz="4000" dirty="0">
              <a:solidFill>
                <a:srgbClr val="FF99FF"/>
              </a:solidFill>
              <a:latin typeface="ＭＳ ゴシック" panose="020B0609070205080204" pitchFamily="49" charset="-128"/>
              <a:ea typeface="ＭＳ ゴシック" panose="020B0609070205080204" pitchFamily="49" charset="-128"/>
            </a:endParaRPr>
          </a:p>
          <a:p>
            <a:r>
              <a:rPr kumimoji="1" lang="ja-JP" altLang="en-US" sz="4000" dirty="0">
                <a:solidFill>
                  <a:srgbClr val="FF99FF"/>
                </a:solidFill>
                <a:latin typeface="ＭＳ ゴシック" panose="020B0609070205080204" pitchFamily="49" charset="-128"/>
                <a:ea typeface="ＭＳ ゴシック" panose="020B0609070205080204" pitchFamily="49" charset="-128"/>
              </a:rPr>
              <a:t>英語（表現）を選択して使っ</a:t>
            </a:r>
            <a:endParaRPr kumimoji="1" lang="en-US" altLang="ja-JP" sz="4000" dirty="0">
              <a:solidFill>
                <a:srgbClr val="FF99FF"/>
              </a:solidFill>
              <a:latin typeface="ＭＳ ゴシック" panose="020B0609070205080204" pitchFamily="49" charset="-128"/>
              <a:ea typeface="ＭＳ ゴシック" panose="020B0609070205080204" pitchFamily="49" charset="-128"/>
            </a:endParaRPr>
          </a:p>
          <a:p>
            <a:r>
              <a:rPr kumimoji="1" lang="ja-JP" altLang="en-US" sz="4000" dirty="0">
                <a:solidFill>
                  <a:srgbClr val="FF99FF"/>
                </a:solidFill>
                <a:latin typeface="ＭＳ ゴシック" panose="020B0609070205080204" pitchFamily="49" charset="-128"/>
                <a:ea typeface="ＭＳ ゴシック" panose="020B0609070205080204" pitchFamily="49" charset="-128"/>
              </a:rPr>
              <a:t>ても，</a:t>
            </a:r>
            <a:r>
              <a:rPr lang="ja-JP" altLang="en-US" sz="4000" dirty="0">
                <a:solidFill>
                  <a:srgbClr val="FF99FF"/>
                </a:solidFill>
                <a:latin typeface="ＭＳ ゴシック" panose="020B0609070205080204" pitchFamily="49" charset="-128"/>
                <a:ea typeface="ＭＳ ゴシック" panose="020B0609070205080204" pitchFamily="49" charset="-128"/>
              </a:rPr>
              <a:t>生きて働く力にはなら</a:t>
            </a:r>
            <a:endParaRPr lang="en-US" altLang="ja-JP" sz="4000" dirty="0">
              <a:solidFill>
                <a:srgbClr val="FF99FF"/>
              </a:solidFill>
              <a:latin typeface="ＭＳ ゴシック" panose="020B0609070205080204" pitchFamily="49" charset="-128"/>
              <a:ea typeface="ＭＳ ゴシック" panose="020B0609070205080204" pitchFamily="49" charset="-128"/>
            </a:endParaRPr>
          </a:p>
          <a:p>
            <a:r>
              <a:rPr lang="ja-JP" altLang="en-US" sz="4000" dirty="0">
                <a:solidFill>
                  <a:srgbClr val="FF99FF"/>
                </a:solidFill>
                <a:latin typeface="ＭＳ ゴシック" panose="020B0609070205080204" pitchFamily="49" charset="-128"/>
                <a:ea typeface="ＭＳ ゴシック" panose="020B0609070205080204" pitchFamily="49" charset="-128"/>
              </a:rPr>
              <a:t>ない</a:t>
            </a:r>
            <a:r>
              <a:rPr kumimoji="1" lang="ja-JP" altLang="en-US" sz="4000" dirty="0">
                <a:solidFill>
                  <a:srgbClr val="FF99FF"/>
                </a:solidFill>
                <a:latin typeface="ＭＳ ゴシック" panose="020B0609070205080204" pitchFamily="49" charset="-128"/>
                <a:ea typeface="ＭＳ ゴシック" panose="020B0609070205080204" pitchFamily="49" charset="-128"/>
              </a:rPr>
              <a:t>。</a:t>
            </a:r>
            <a:endParaRPr kumimoji="1" lang="en-US" altLang="ja-JP" sz="4000" dirty="0">
              <a:solidFill>
                <a:srgbClr val="FF99FF"/>
              </a:solidFill>
              <a:latin typeface="ＭＳ ゴシック" panose="020B0609070205080204" pitchFamily="49" charset="-128"/>
              <a:ea typeface="ＭＳ ゴシック" panose="020B0609070205080204" pitchFamily="49" charset="-128"/>
            </a:endParaRPr>
          </a:p>
        </p:txBody>
      </p:sp>
      <p:cxnSp>
        <p:nvCxnSpPr>
          <p:cNvPr id="30" name="直線コネクタ 29">
            <a:extLst>
              <a:ext uri="{FF2B5EF4-FFF2-40B4-BE49-F238E27FC236}">
                <a16:creationId xmlns:a16="http://schemas.microsoft.com/office/drawing/2014/main" id="{53342B0B-9436-47A2-9069-200BF1918D3A}"/>
              </a:ext>
            </a:extLst>
          </p:cNvPr>
          <p:cNvCxnSpPr>
            <a:cxnSpLocks/>
          </p:cNvCxnSpPr>
          <p:nvPr/>
        </p:nvCxnSpPr>
        <p:spPr>
          <a:xfrm>
            <a:off x="1280160" y="365696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93491B22-2744-4E52-9AD8-D629A240B996}"/>
              </a:ext>
            </a:extLst>
          </p:cNvPr>
          <p:cNvCxnSpPr>
            <a:cxnSpLocks/>
          </p:cNvCxnSpPr>
          <p:nvPr/>
        </p:nvCxnSpPr>
        <p:spPr>
          <a:xfrm>
            <a:off x="173671" y="395160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61769AB2-70A4-4587-9332-7CE420D66FF8}"/>
              </a:ext>
            </a:extLst>
          </p:cNvPr>
          <p:cNvCxnSpPr>
            <a:cxnSpLocks/>
          </p:cNvCxnSpPr>
          <p:nvPr/>
        </p:nvCxnSpPr>
        <p:spPr>
          <a:xfrm>
            <a:off x="173671" y="4886325"/>
            <a:ext cx="352329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5D23B8A-0A73-43E4-A274-BEA8EC48F39B}"/>
              </a:ext>
            </a:extLst>
          </p:cNvPr>
          <p:cNvCxnSpPr>
            <a:cxnSpLocks/>
          </p:cNvCxnSpPr>
          <p:nvPr/>
        </p:nvCxnSpPr>
        <p:spPr>
          <a:xfrm>
            <a:off x="173671" y="5211445"/>
            <a:ext cx="321976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0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4D72476-AAA0-49E2-9EE3-B5F5BD395293}"/>
              </a:ext>
            </a:extLst>
          </p:cNvPr>
          <p:cNvSpPr/>
          <p:nvPr/>
        </p:nvSpPr>
        <p:spPr>
          <a:xfrm>
            <a:off x="7461662" y="98165"/>
            <a:ext cx="4339650" cy="1754326"/>
          </a:xfrm>
          <a:prstGeom prst="rect">
            <a:avLst/>
          </a:prstGeom>
        </p:spPr>
        <p:txBody>
          <a:bodyPr wrap="none">
            <a:spAutoFit/>
          </a:bodyPr>
          <a:lstStyle/>
          <a:p>
            <a:pPr algn="ctr"/>
            <a:r>
              <a:rPr lang="ja-JP" altLang="en-US" sz="3600" dirty="0">
                <a:latin typeface="ＭＳ ゴシック" panose="020B0609070205080204" pitchFamily="49" charset="-128"/>
                <a:ea typeface="ＭＳ ゴシック" panose="020B0609070205080204" pitchFamily="49" charset="-128"/>
              </a:rPr>
              <a:t>学習指導要領</a:t>
            </a:r>
            <a:endParaRPr lang="en-US" altLang="ja-JP" sz="3600" dirty="0">
              <a:latin typeface="ＭＳ ゴシック" panose="020B0609070205080204" pitchFamily="49" charset="-128"/>
              <a:ea typeface="ＭＳ ゴシック" panose="020B0609070205080204" pitchFamily="49" charset="-128"/>
            </a:endParaRPr>
          </a:p>
          <a:p>
            <a:pPr algn="ctr"/>
            <a:r>
              <a:rPr lang="ja-JP" altLang="en-US" sz="3600" dirty="0">
                <a:latin typeface="ＭＳ ゴシック" panose="020B0609070205080204" pitchFamily="49" charset="-128"/>
                <a:ea typeface="ＭＳ ゴシック" panose="020B0609070205080204" pitchFamily="49" charset="-128"/>
              </a:rPr>
              <a:t>と</a:t>
            </a:r>
            <a:endParaRPr lang="en-US" altLang="ja-JP" sz="3600" dirty="0">
              <a:latin typeface="ＭＳ ゴシック" panose="020B0609070205080204" pitchFamily="49" charset="-128"/>
              <a:ea typeface="ＭＳ ゴシック" panose="020B0609070205080204" pitchFamily="49" charset="-128"/>
            </a:endParaRPr>
          </a:p>
          <a:p>
            <a:pPr algn="ctr"/>
            <a:r>
              <a:rPr lang="ja-JP" altLang="en-US" sz="3600" dirty="0">
                <a:latin typeface="ＭＳ ゴシック" panose="020B0609070205080204" pitchFamily="49" charset="-128"/>
                <a:ea typeface="ＭＳ ゴシック" panose="020B0609070205080204" pitchFamily="49" charset="-128"/>
              </a:rPr>
              <a:t>指導と評価の一体化</a:t>
            </a:r>
            <a:endParaRPr lang="en-US" altLang="ja-JP" sz="3600" dirty="0">
              <a:latin typeface="ＭＳ ゴシック" panose="020B0609070205080204" pitchFamily="49" charset="-128"/>
              <a:ea typeface="ＭＳ ゴシック" panose="020B0609070205080204" pitchFamily="49" charset="-128"/>
            </a:endParaRPr>
          </a:p>
        </p:txBody>
      </p:sp>
      <p:pic>
        <p:nvPicPr>
          <p:cNvPr id="7" name="Picture 2" descr="Amazon.co.jp： 小学校学習指導要領解説 外国語活動・外国語編 平成29 ...">
            <a:extLst>
              <a:ext uri="{FF2B5EF4-FFF2-40B4-BE49-F238E27FC236}">
                <a16:creationId xmlns:a16="http://schemas.microsoft.com/office/drawing/2014/main" id="{5A1200AA-55E2-4CF4-8DD3-E4B65A3C7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826" y="1079311"/>
            <a:ext cx="2203823" cy="31619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指導と評価の一体化」のための学習評価に関する参考資料 小学校 外国語 ...">
            <a:extLst>
              <a:ext uri="{FF2B5EF4-FFF2-40B4-BE49-F238E27FC236}">
                <a16:creationId xmlns:a16="http://schemas.microsoft.com/office/drawing/2014/main" id="{54304C6C-4F7D-4DBC-9BF3-9423F6079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499" y="143217"/>
            <a:ext cx="2891071" cy="40855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t's Try! 1―新学習指導要領対応小学校外国語活動教材 | |本 | 通販 ...">
            <a:extLst>
              <a:ext uri="{FF2B5EF4-FFF2-40B4-BE49-F238E27FC236}">
                <a16:creationId xmlns:a16="http://schemas.microsoft.com/office/drawing/2014/main" id="{326DCACD-B591-4BA7-BD9F-C2B4B9ED4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168" y="1992302"/>
            <a:ext cx="1583094" cy="22364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東京書籍】 教科書 英語 NEW HORIZON Elementary English Course">
            <a:extLst>
              <a:ext uri="{FF2B5EF4-FFF2-40B4-BE49-F238E27FC236}">
                <a16:creationId xmlns:a16="http://schemas.microsoft.com/office/drawing/2014/main" id="{87B38CAC-4E03-404F-A751-1660B75268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534" b="6807"/>
          <a:stretch/>
        </p:blipFill>
        <p:spPr bwMode="auto">
          <a:xfrm>
            <a:off x="6850245" y="4436119"/>
            <a:ext cx="5242939" cy="2219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t's Try! 2―新学習指導要領対応小学校外国語活動教材 | |本 | 通販 ...">
            <a:extLst>
              <a:ext uri="{FF2B5EF4-FFF2-40B4-BE49-F238E27FC236}">
                <a16:creationId xmlns:a16="http://schemas.microsoft.com/office/drawing/2014/main" id="{E9875097-85F7-417F-909B-323D1BD10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3515" y="1992302"/>
            <a:ext cx="1583095" cy="2236436"/>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descr="パソコンのスクリーンショット&#10;&#10;自動的に生成された説明">
            <a:extLst>
              <a:ext uri="{FF2B5EF4-FFF2-40B4-BE49-F238E27FC236}">
                <a16:creationId xmlns:a16="http://schemas.microsoft.com/office/drawing/2014/main" id="{4AA6EB93-D35C-4097-B2E3-BFEE09C332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775" t="16805" r="36016" b="11092"/>
          <a:stretch/>
        </p:blipFill>
        <p:spPr>
          <a:xfrm>
            <a:off x="7064980" y="1997518"/>
            <a:ext cx="1441778" cy="2231220"/>
          </a:xfrm>
          <a:prstGeom prst="rect">
            <a:avLst/>
          </a:prstGeom>
          <a:ln>
            <a:solidFill>
              <a:schemeClr val="tx1"/>
            </a:solidFill>
          </a:ln>
        </p:spPr>
      </p:pic>
      <p:pic>
        <p:nvPicPr>
          <p:cNvPr id="22" name="図 21" descr="パソコンのスクリーンショット&#10;&#10;自動的に生成された説明">
            <a:extLst>
              <a:ext uri="{FF2B5EF4-FFF2-40B4-BE49-F238E27FC236}">
                <a16:creationId xmlns:a16="http://schemas.microsoft.com/office/drawing/2014/main" id="{76CB61AC-0047-44BA-84FE-FCC8DC3601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834" t="26963" r="31809" b="13481"/>
          <a:stretch/>
        </p:blipFill>
        <p:spPr>
          <a:xfrm>
            <a:off x="296268" y="4436119"/>
            <a:ext cx="3411493" cy="2315445"/>
          </a:xfrm>
          <a:prstGeom prst="rect">
            <a:avLst/>
          </a:prstGeom>
        </p:spPr>
      </p:pic>
      <p:pic>
        <p:nvPicPr>
          <p:cNvPr id="24" name="図 23" descr="コンピューターのスクリーンショット&#10;&#10;自動的に生成された説明">
            <a:extLst>
              <a:ext uri="{FF2B5EF4-FFF2-40B4-BE49-F238E27FC236}">
                <a16:creationId xmlns:a16="http://schemas.microsoft.com/office/drawing/2014/main" id="{B2542F1C-DBE2-4BF1-80A5-B32AE297D7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675" r="56997" b="5972"/>
          <a:stretch/>
        </p:blipFill>
        <p:spPr>
          <a:xfrm>
            <a:off x="4316465" y="4336113"/>
            <a:ext cx="2227209" cy="2457443"/>
          </a:xfrm>
          <a:prstGeom prst="rect">
            <a:avLst/>
          </a:prstGeom>
          <a:ln>
            <a:solidFill>
              <a:schemeClr val="tx1"/>
            </a:solidFill>
          </a:ln>
        </p:spPr>
      </p:pic>
      <p:grpSp>
        <p:nvGrpSpPr>
          <p:cNvPr id="11" name="グループ化 10">
            <a:extLst>
              <a:ext uri="{FF2B5EF4-FFF2-40B4-BE49-F238E27FC236}">
                <a16:creationId xmlns:a16="http://schemas.microsoft.com/office/drawing/2014/main" id="{05253C28-AEAD-4DB4-A77D-5283BFC6600E}"/>
              </a:ext>
            </a:extLst>
          </p:cNvPr>
          <p:cNvGrpSpPr/>
          <p:nvPr/>
        </p:nvGrpSpPr>
        <p:grpSpPr>
          <a:xfrm>
            <a:off x="93684" y="-23786"/>
            <a:ext cx="3650021" cy="968545"/>
            <a:chOff x="121879" y="1979873"/>
            <a:chExt cx="5873883" cy="1577343"/>
          </a:xfrm>
        </p:grpSpPr>
        <p:grpSp>
          <p:nvGrpSpPr>
            <p:cNvPr id="14" name="グループ化 13">
              <a:extLst>
                <a:ext uri="{FF2B5EF4-FFF2-40B4-BE49-F238E27FC236}">
                  <a16:creationId xmlns:a16="http://schemas.microsoft.com/office/drawing/2014/main" id="{30016243-EC47-4FE3-B1AC-4070FE05DFA5}"/>
                </a:ext>
              </a:extLst>
            </p:cNvPr>
            <p:cNvGrpSpPr/>
            <p:nvPr/>
          </p:nvGrpSpPr>
          <p:grpSpPr>
            <a:xfrm>
              <a:off x="121879" y="1979873"/>
              <a:ext cx="5747145" cy="1479067"/>
              <a:chOff x="302418" y="1330808"/>
              <a:chExt cx="5526884" cy="1479067"/>
            </a:xfrm>
          </p:grpSpPr>
          <p:sp>
            <p:nvSpPr>
              <p:cNvPr id="17" name="四角形: 角を丸くする 16">
                <a:extLst>
                  <a:ext uri="{FF2B5EF4-FFF2-40B4-BE49-F238E27FC236}">
                    <a16:creationId xmlns:a16="http://schemas.microsoft.com/office/drawing/2014/main" id="{CF3B3247-13F6-488C-860A-4F802B1FFC3A}"/>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9" name="四角形: 角を丸くする 18">
                <a:extLst>
                  <a:ext uri="{FF2B5EF4-FFF2-40B4-BE49-F238E27FC236}">
                    <a16:creationId xmlns:a16="http://schemas.microsoft.com/office/drawing/2014/main" id="{BBF79603-98C9-4FF5-A8C4-27C2366C55B0}"/>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0" name="四角形: 角を丸くする 19">
                <a:extLst>
                  <a:ext uri="{FF2B5EF4-FFF2-40B4-BE49-F238E27FC236}">
                    <a16:creationId xmlns:a16="http://schemas.microsoft.com/office/drawing/2014/main" id="{648662A5-AF4A-4600-8EF4-99FEBE79D470}"/>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1" name="四角形: 角を丸くする 20">
                <a:extLst>
                  <a:ext uri="{FF2B5EF4-FFF2-40B4-BE49-F238E27FC236}">
                    <a16:creationId xmlns:a16="http://schemas.microsoft.com/office/drawing/2014/main" id="{4A437B68-0532-40F1-A81E-17114AB040F2}"/>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3" name="正方形/長方形 22">
                <a:extLst>
                  <a:ext uri="{FF2B5EF4-FFF2-40B4-BE49-F238E27FC236}">
                    <a16:creationId xmlns:a16="http://schemas.microsoft.com/office/drawing/2014/main" id="{0FFA5E47-62F9-48EA-A25D-5055520B046D}"/>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5" name="テキスト ボックス 14">
              <a:extLst>
                <a:ext uri="{FF2B5EF4-FFF2-40B4-BE49-F238E27FC236}">
                  <a16:creationId xmlns:a16="http://schemas.microsoft.com/office/drawing/2014/main" id="{1049679F-8D12-4759-96B3-ADAEDDB0B9AA}"/>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16" name="テキスト ボックス 15">
              <a:extLst>
                <a:ext uri="{FF2B5EF4-FFF2-40B4-BE49-F238E27FC236}">
                  <a16:creationId xmlns:a16="http://schemas.microsoft.com/office/drawing/2014/main" id="{332B7202-6D95-4899-8B1E-7F34868F5A8E}"/>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8217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par>
                                <p:cTn id="19" presetID="10"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63825" r="45595" b="9721"/>
          <a:stretch/>
        </p:blipFill>
        <p:spPr>
          <a:xfrm>
            <a:off x="46353" y="1745682"/>
            <a:ext cx="3777934"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3087368" y="211645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173671" y="242125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20134" r="45529" b="77612"/>
          <a:stretch/>
        </p:blipFill>
        <p:spPr>
          <a:xfrm>
            <a:off x="46353" y="1280169"/>
            <a:ext cx="3799839" cy="498500"/>
          </a:xfrm>
          <a:prstGeom prst="rect">
            <a:avLst/>
          </a:prstGeom>
        </p:spPr>
      </p:pic>
      <p:sp>
        <p:nvSpPr>
          <p:cNvPr id="8" name="正方形/長方形 7">
            <a:extLst>
              <a:ext uri="{FF2B5EF4-FFF2-40B4-BE49-F238E27FC236}">
                <a16:creationId xmlns:a16="http://schemas.microsoft.com/office/drawing/2014/main" id="{E69B89C4-0242-4C15-B147-4F4691B25D48}"/>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18" name="グループ化 17">
            <a:extLst>
              <a:ext uri="{FF2B5EF4-FFF2-40B4-BE49-F238E27FC236}">
                <a16:creationId xmlns:a16="http://schemas.microsoft.com/office/drawing/2014/main" id="{9BBC2F6D-3C5C-44F2-A6EC-FB0B1D09FFB7}"/>
              </a:ext>
            </a:extLst>
          </p:cNvPr>
          <p:cNvGrpSpPr/>
          <p:nvPr/>
        </p:nvGrpSpPr>
        <p:grpSpPr>
          <a:xfrm>
            <a:off x="93684" y="-23786"/>
            <a:ext cx="3650021" cy="968545"/>
            <a:chOff x="121879" y="1979873"/>
            <a:chExt cx="5873883" cy="1577343"/>
          </a:xfrm>
        </p:grpSpPr>
        <p:grpSp>
          <p:nvGrpSpPr>
            <p:cNvPr id="20" name="グループ化 19">
              <a:extLst>
                <a:ext uri="{FF2B5EF4-FFF2-40B4-BE49-F238E27FC236}">
                  <a16:creationId xmlns:a16="http://schemas.microsoft.com/office/drawing/2014/main" id="{8B8E704E-0DEF-434F-AE42-2DD5F60A754C}"/>
                </a:ext>
              </a:extLst>
            </p:cNvPr>
            <p:cNvGrpSpPr/>
            <p:nvPr/>
          </p:nvGrpSpPr>
          <p:grpSpPr>
            <a:xfrm>
              <a:off x="121879" y="1979873"/>
              <a:ext cx="5747145" cy="1479067"/>
              <a:chOff x="302418" y="1330808"/>
              <a:chExt cx="5526884" cy="1479067"/>
            </a:xfrm>
          </p:grpSpPr>
          <p:sp>
            <p:nvSpPr>
              <p:cNvPr id="23" name="四角形: 角を丸くする 22">
                <a:extLst>
                  <a:ext uri="{FF2B5EF4-FFF2-40B4-BE49-F238E27FC236}">
                    <a16:creationId xmlns:a16="http://schemas.microsoft.com/office/drawing/2014/main" id="{F04F2643-5A2A-4B2B-914B-06F65011C1E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4" name="四角形: 角を丸くする 23">
                <a:extLst>
                  <a:ext uri="{FF2B5EF4-FFF2-40B4-BE49-F238E27FC236}">
                    <a16:creationId xmlns:a16="http://schemas.microsoft.com/office/drawing/2014/main" id="{1F23B2B3-F441-4713-8A41-A34A87D9C253}"/>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5" name="四角形: 角を丸くする 24">
                <a:extLst>
                  <a:ext uri="{FF2B5EF4-FFF2-40B4-BE49-F238E27FC236}">
                    <a16:creationId xmlns:a16="http://schemas.microsoft.com/office/drawing/2014/main" id="{4D7D1BF2-2000-46F8-B859-6DF6F9E68748}"/>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6" name="四角形: 角を丸くする 25">
                <a:extLst>
                  <a:ext uri="{FF2B5EF4-FFF2-40B4-BE49-F238E27FC236}">
                    <a16:creationId xmlns:a16="http://schemas.microsoft.com/office/drawing/2014/main" id="{9CE67F40-942D-41F6-AE57-15B45BB42ABD}"/>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7" name="正方形/長方形 26">
                <a:extLst>
                  <a:ext uri="{FF2B5EF4-FFF2-40B4-BE49-F238E27FC236}">
                    <a16:creationId xmlns:a16="http://schemas.microsoft.com/office/drawing/2014/main" id="{9BA28990-6DC4-4AF7-AEDF-F17263DA78C2}"/>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1" name="テキスト ボックス 20">
              <a:extLst>
                <a:ext uri="{FF2B5EF4-FFF2-40B4-BE49-F238E27FC236}">
                  <a16:creationId xmlns:a16="http://schemas.microsoft.com/office/drawing/2014/main" id="{3E8369FA-2FF9-401D-B011-8E8FD4291F9D}"/>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2" name="テキスト ボックス 21">
              <a:extLst>
                <a:ext uri="{FF2B5EF4-FFF2-40B4-BE49-F238E27FC236}">
                  <a16:creationId xmlns:a16="http://schemas.microsoft.com/office/drawing/2014/main" id="{EC77EB51-FD08-4D5D-8699-703E84C4C8ED}"/>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6" name="四角形: 角を丸くする 5">
            <a:extLst>
              <a:ext uri="{FF2B5EF4-FFF2-40B4-BE49-F238E27FC236}">
                <a16:creationId xmlns:a16="http://schemas.microsoft.com/office/drawing/2014/main" id="{9C0C310E-7653-4EC8-9262-EBB2AA908C79}"/>
              </a:ext>
            </a:extLst>
          </p:cNvPr>
          <p:cNvSpPr/>
          <p:nvPr/>
        </p:nvSpPr>
        <p:spPr>
          <a:xfrm>
            <a:off x="4199531" y="1391663"/>
            <a:ext cx="7532086" cy="324701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400" b="1" dirty="0">
                <a:solidFill>
                  <a:srgbClr val="FFFF00"/>
                </a:solidFill>
                <a:latin typeface="ＭＳ ゴシック" panose="020B0609070205080204" pitchFamily="49" charset="-128"/>
                <a:ea typeface="ＭＳ ゴシック" panose="020B0609070205080204" pitchFamily="49" charset="-128"/>
              </a:rPr>
              <a:t>ポイント</a:t>
            </a:r>
            <a:endParaRPr kumimoji="1" lang="en-US" altLang="ja-JP" sz="4400" b="1" dirty="0">
              <a:solidFill>
                <a:srgbClr val="FFFF00"/>
              </a:solidFill>
              <a:latin typeface="ＭＳ ゴシック" panose="020B0609070205080204" pitchFamily="49" charset="-128"/>
              <a:ea typeface="ＭＳ ゴシック" panose="020B0609070205080204" pitchFamily="49" charset="-128"/>
            </a:endParaRPr>
          </a:p>
          <a:p>
            <a:r>
              <a:rPr lang="ja-JP" altLang="en-US" sz="4000" b="1" dirty="0">
                <a:solidFill>
                  <a:schemeClr val="tx1"/>
                </a:solidFill>
                <a:latin typeface="ＭＳ ゴシック" panose="020B0609070205080204" pitchFamily="49" charset="-128"/>
                <a:ea typeface="ＭＳ ゴシック" panose="020B0609070205080204" pitchFamily="49" charset="-128"/>
              </a:rPr>
              <a:t>目的や場面，状況などに応じて子どもが英語を引き出し，選んだり，考えたりしながら使っていること。</a:t>
            </a:r>
            <a:endParaRPr lang="en-US" altLang="ja-JP" sz="4000" b="1" dirty="0">
              <a:solidFill>
                <a:schemeClr val="tx1"/>
              </a:solidFill>
              <a:latin typeface="ＭＳ ゴシック" panose="020B0609070205080204" pitchFamily="49" charset="-128"/>
              <a:ea typeface="ＭＳ ゴシック" panose="020B0609070205080204" pitchFamily="49" charset="-128"/>
            </a:endParaRPr>
          </a:p>
        </p:txBody>
      </p:sp>
      <p:sp>
        <p:nvSpPr>
          <p:cNvPr id="7" name="正方形/長方形 6">
            <a:extLst>
              <a:ext uri="{FF2B5EF4-FFF2-40B4-BE49-F238E27FC236}">
                <a16:creationId xmlns:a16="http://schemas.microsoft.com/office/drawing/2014/main" id="{8870DF89-5F48-4290-A909-314B60E541F1}"/>
              </a:ext>
            </a:extLst>
          </p:cNvPr>
          <p:cNvSpPr/>
          <p:nvPr/>
        </p:nvSpPr>
        <p:spPr>
          <a:xfrm>
            <a:off x="3934117" y="5391150"/>
            <a:ext cx="8062913" cy="134504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ＭＳ ゴシック" panose="020B0609070205080204" pitchFamily="49" charset="-128"/>
                <a:ea typeface="ＭＳ ゴシック" panose="020B0609070205080204" pitchFamily="49" charset="-128"/>
              </a:rPr>
              <a:t>目的や場面，状況などに対する</a:t>
            </a:r>
            <a:endParaRPr kumimoji="1" lang="en-US" altLang="ja-JP" sz="400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4000" dirty="0">
                <a:solidFill>
                  <a:schemeClr val="tx1"/>
                </a:solidFill>
                <a:latin typeface="ＭＳ ゴシック" panose="020B0609070205080204" pitchFamily="49" charset="-128"/>
                <a:ea typeface="ＭＳ ゴシック" panose="020B0609070205080204" pitchFamily="49" charset="-128"/>
              </a:rPr>
              <a:t>妥当性で評価する</a:t>
            </a:r>
          </a:p>
        </p:txBody>
      </p:sp>
      <p:sp>
        <p:nvSpPr>
          <p:cNvPr id="9" name="矢印: 下 8">
            <a:extLst>
              <a:ext uri="{FF2B5EF4-FFF2-40B4-BE49-F238E27FC236}">
                <a16:creationId xmlns:a16="http://schemas.microsoft.com/office/drawing/2014/main" id="{B5DF5CB5-AC3B-4A4C-86A4-5E9FA2C0036D}"/>
              </a:ext>
            </a:extLst>
          </p:cNvPr>
          <p:cNvSpPr/>
          <p:nvPr/>
        </p:nvSpPr>
        <p:spPr>
          <a:xfrm>
            <a:off x="7208335" y="4627638"/>
            <a:ext cx="1514475" cy="76351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699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1448910" y="1842695"/>
            <a:ext cx="7558480" cy="3631763"/>
          </a:xfrm>
          <a:prstGeom prst="rect">
            <a:avLst/>
          </a:prstGeom>
        </p:spPr>
        <p:txBody>
          <a:bodyPr wrap="none">
            <a:spAutoFit/>
          </a:bodyPr>
          <a:lstStyle/>
          <a:p>
            <a:pPr algn="ctr"/>
            <a:r>
              <a:rPr lang="ja-JP" altLang="en-US" sz="11500" b="1" dirty="0">
                <a:latin typeface="NHHandwriting Medium" panose="020F0500000000000000" pitchFamily="34" charset="0"/>
                <a:ea typeface="ＭＳ ゴシック" panose="020B0609070205080204" pitchFamily="49" charset="-128"/>
              </a:rPr>
              <a:t>では，</a:t>
            </a:r>
            <a:endParaRPr lang="en-US" altLang="ja-JP" sz="11500" b="1" dirty="0">
              <a:latin typeface="NHHandwriting Medium" panose="020F0500000000000000" pitchFamily="34" charset="0"/>
              <a:ea typeface="ＭＳ ゴシック" panose="020B0609070205080204" pitchFamily="49" charset="-128"/>
            </a:endParaRPr>
          </a:p>
          <a:p>
            <a:pPr algn="ctr"/>
            <a:r>
              <a:rPr lang="ja-JP" altLang="en-US" sz="11500" b="1" dirty="0">
                <a:latin typeface="NHHandwriting Medium" panose="020F0500000000000000" pitchFamily="34" charset="0"/>
                <a:ea typeface="ＭＳ ゴシック" panose="020B0609070205080204" pitchFamily="49" charset="-128"/>
              </a:rPr>
              <a:t>どんな姿？</a:t>
            </a:r>
            <a:endParaRPr lang="en-US" altLang="ja-JP" sz="11500" b="1" dirty="0">
              <a:latin typeface="NHHandwriting Medium" panose="020F0500000000000000" pitchFamily="34" charset="0"/>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47BEFD85-A420-46F7-B9B0-C5D2B45BCF7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flipH="1">
            <a:off x="9485063" y="0"/>
            <a:ext cx="2706937" cy="3685390"/>
          </a:xfrm>
          <a:prstGeom prst="rect">
            <a:avLst/>
          </a:prstGeom>
        </p:spPr>
      </p:pic>
    </p:spTree>
    <p:extLst>
      <p:ext uri="{BB962C8B-B14F-4D97-AF65-F5344CB8AC3E}">
        <p14:creationId xmlns:p14="http://schemas.microsoft.com/office/powerpoint/2010/main" val="1781715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63825" r="45595" b="9721"/>
          <a:stretch/>
        </p:blipFill>
        <p:spPr>
          <a:xfrm>
            <a:off x="46353" y="1745682"/>
            <a:ext cx="3777934"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3087368" y="211645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173671" y="242125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20134" r="45529" b="77612"/>
          <a:stretch/>
        </p:blipFill>
        <p:spPr>
          <a:xfrm>
            <a:off x="46353" y="1280169"/>
            <a:ext cx="3799839" cy="498500"/>
          </a:xfrm>
          <a:prstGeom prst="rect">
            <a:avLst/>
          </a:prstGeom>
        </p:spPr>
      </p:pic>
      <p:cxnSp>
        <p:nvCxnSpPr>
          <p:cNvPr id="11" name="直線コネクタ 10">
            <a:extLst>
              <a:ext uri="{FF2B5EF4-FFF2-40B4-BE49-F238E27FC236}">
                <a16:creationId xmlns:a16="http://schemas.microsoft.com/office/drawing/2014/main" id="{38128624-8580-4856-92BD-C8C1221C1C70}"/>
              </a:ext>
            </a:extLst>
          </p:cNvPr>
          <p:cNvCxnSpPr>
            <a:cxnSpLocks/>
          </p:cNvCxnSpPr>
          <p:nvPr/>
        </p:nvCxnSpPr>
        <p:spPr>
          <a:xfrm>
            <a:off x="1280160" y="365696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354F7FB-3D97-4056-A7E6-C689976F25A8}"/>
              </a:ext>
            </a:extLst>
          </p:cNvPr>
          <p:cNvCxnSpPr>
            <a:cxnSpLocks/>
          </p:cNvCxnSpPr>
          <p:nvPr/>
        </p:nvCxnSpPr>
        <p:spPr>
          <a:xfrm>
            <a:off x="173671" y="395160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C4BBF10-5351-4686-AE1D-1E17A513A5D3}"/>
              </a:ext>
            </a:extLst>
          </p:cNvPr>
          <p:cNvCxnSpPr>
            <a:cxnSpLocks/>
          </p:cNvCxnSpPr>
          <p:nvPr/>
        </p:nvCxnSpPr>
        <p:spPr>
          <a:xfrm>
            <a:off x="173671" y="4886325"/>
            <a:ext cx="352329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E25D3BC-7987-4ECA-BEA3-C7B57A97C0BB}"/>
              </a:ext>
            </a:extLst>
          </p:cNvPr>
          <p:cNvCxnSpPr>
            <a:cxnSpLocks/>
          </p:cNvCxnSpPr>
          <p:nvPr/>
        </p:nvCxnSpPr>
        <p:spPr>
          <a:xfrm>
            <a:off x="173671" y="5211445"/>
            <a:ext cx="321976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FFB18D02-3F7F-4CE9-8B78-64309CE9EFF5}"/>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E1C20843-AD02-43F1-8F5E-41C24F11DE82}"/>
              </a:ext>
            </a:extLst>
          </p:cNvPr>
          <p:cNvSpPr txBox="1"/>
          <p:nvPr/>
        </p:nvSpPr>
        <p:spPr>
          <a:xfrm>
            <a:off x="4191000" y="2181932"/>
            <a:ext cx="5829032" cy="1258037"/>
          </a:xfrm>
          <a:prstGeom prst="rect">
            <a:avLst/>
          </a:prstGeom>
          <a:noFill/>
        </p:spPr>
        <p:txBody>
          <a:bodyPr wrap="none" rtlCol="0">
            <a:spAutoFit/>
          </a:bodyPr>
          <a:lstStyle/>
          <a:p>
            <a:pPr>
              <a:lnSpc>
                <a:spcPts val="3000"/>
              </a:lnSpc>
            </a:pPr>
            <a:r>
              <a:rPr lang="en-US" altLang="ja-JP" sz="2800" dirty="0">
                <a:solidFill>
                  <a:srgbClr val="0070C0"/>
                </a:solidFill>
                <a:latin typeface="NHHandwriting Medium" panose="020F0500000000000000" pitchFamily="34" charset="0"/>
              </a:rPr>
              <a:t>C</a:t>
            </a:r>
            <a:r>
              <a:rPr kumimoji="1" lang="en-US" altLang="ja-JP" sz="2800" dirty="0">
                <a:solidFill>
                  <a:srgbClr val="0070C0"/>
                </a:solidFill>
                <a:latin typeface="NHHandwriting Medium" panose="020F0500000000000000" pitchFamily="34" charset="0"/>
              </a:rPr>
              <a:t>    : </a:t>
            </a:r>
            <a:r>
              <a:rPr lang="en-US" altLang="ja-JP" sz="2800" u="sng" dirty="0">
                <a:solidFill>
                  <a:srgbClr val="0070C0"/>
                </a:solidFill>
                <a:latin typeface="NHHandwriting Medium" panose="020F0500000000000000" pitchFamily="34" charset="0"/>
              </a:rPr>
              <a:t>Do you like </a:t>
            </a:r>
            <a:r>
              <a:rPr lang="en-US" altLang="ja-JP" sz="2800" dirty="0">
                <a:solidFill>
                  <a:srgbClr val="0070C0"/>
                </a:solidFill>
                <a:latin typeface="NHHandwriting Medium" panose="020F0500000000000000" pitchFamily="34" charset="0"/>
              </a:rPr>
              <a:t>apples?</a:t>
            </a:r>
          </a:p>
          <a:p>
            <a:pPr>
              <a:lnSpc>
                <a:spcPts val="3000"/>
              </a:lnSpc>
            </a:pPr>
            <a:r>
              <a:rPr lang="en-US" altLang="ja-JP" sz="2800" dirty="0">
                <a:latin typeface="NHHandwriting Medium" panose="020F0500000000000000" pitchFamily="34" charset="0"/>
              </a:rPr>
              <a:t>ALT: Yes, I do. How about you?</a:t>
            </a:r>
          </a:p>
          <a:p>
            <a:pPr>
              <a:lnSpc>
                <a:spcPts val="3000"/>
              </a:lnSpc>
            </a:pPr>
            <a:r>
              <a:rPr lang="en-US" altLang="ja-JP" sz="2800" dirty="0">
                <a:solidFill>
                  <a:srgbClr val="0070C0"/>
                </a:solidFill>
                <a:latin typeface="NHHandwriting Medium" panose="020F0500000000000000" pitchFamily="34" charset="0"/>
              </a:rPr>
              <a:t>C</a:t>
            </a:r>
            <a:r>
              <a:rPr kumimoji="1" lang="en-US" altLang="ja-JP" sz="2800" dirty="0">
                <a:solidFill>
                  <a:srgbClr val="0070C0"/>
                </a:solidFill>
                <a:latin typeface="NHHandwriting Medium" panose="020F0500000000000000" pitchFamily="34" charset="0"/>
              </a:rPr>
              <a:t>    : </a:t>
            </a:r>
            <a:r>
              <a:rPr kumimoji="1" lang="en-US" altLang="ja-JP" sz="2800" u="sng" dirty="0">
                <a:solidFill>
                  <a:srgbClr val="0070C0"/>
                </a:solidFill>
                <a:latin typeface="NHHandwriting Medium" panose="020F0500000000000000" pitchFamily="34" charset="0"/>
              </a:rPr>
              <a:t>I like </a:t>
            </a:r>
            <a:r>
              <a:rPr kumimoji="1" lang="en-US" altLang="ja-JP" sz="2800" dirty="0">
                <a:solidFill>
                  <a:srgbClr val="0070C0"/>
                </a:solidFill>
                <a:latin typeface="NHHandwriting Medium" panose="020F0500000000000000" pitchFamily="34" charset="0"/>
              </a:rPr>
              <a:t>lemon. </a:t>
            </a:r>
          </a:p>
        </p:txBody>
      </p:sp>
      <p:sp>
        <p:nvSpPr>
          <p:cNvPr id="3" name="正方形/長方形 2">
            <a:extLst>
              <a:ext uri="{FF2B5EF4-FFF2-40B4-BE49-F238E27FC236}">
                <a16:creationId xmlns:a16="http://schemas.microsoft.com/office/drawing/2014/main" id="{69F0AFF4-4CB6-441C-8EA4-7A06BCA0102C}"/>
              </a:ext>
            </a:extLst>
          </p:cNvPr>
          <p:cNvSpPr/>
          <p:nvPr/>
        </p:nvSpPr>
        <p:spPr>
          <a:xfrm>
            <a:off x="3898205" y="1529419"/>
            <a:ext cx="8247441" cy="584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tx1"/>
                </a:solidFill>
                <a:latin typeface="ＭＳ ゴシック" panose="020B0609070205080204" pitchFamily="49" charset="-128"/>
                <a:ea typeface="ＭＳ ゴシック" panose="020B0609070205080204" pitchFamily="49" charset="-128"/>
              </a:rPr>
              <a:t>課題：</a:t>
            </a:r>
            <a:r>
              <a:rPr lang="ja-JP" altLang="en-US" sz="2800" dirty="0">
                <a:solidFill>
                  <a:srgbClr val="FF0000"/>
                </a:solidFill>
                <a:latin typeface="ＭＳ ゴシック" panose="020B0609070205080204" pitchFamily="49" charset="-128"/>
                <a:ea typeface="ＭＳ ゴシック" panose="020B0609070205080204" pitchFamily="49" charset="-128"/>
              </a:rPr>
              <a:t>今年来た</a:t>
            </a:r>
            <a:r>
              <a:rPr lang="en-US" altLang="ja-JP" sz="2800" dirty="0">
                <a:solidFill>
                  <a:schemeClr val="tx1"/>
                </a:solidFill>
                <a:latin typeface="NHHandwriting Medium" panose="020F0500000000000000" pitchFamily="34" charset="0"/>
                <a:ea typeface="ＭＳ ゴシック" panose="020B0609070205080204" pitchFamily="49" charset="-128"/>
              </a:rPr>
              <a:t>ALT</a:t>
            </a:r>
            <a:r>
              <a:rPr lang="ja-JP" altLang="en-US" sz="2800" dirty="0">
                <a:solidFill>
                  <a:schemeClr val="tx1"/>
                </a:solidFill>
                <a:latin typeface="ＭＳ ゴシック" panose="020B0609070205080204" pitchFamily="49" charset="-128"/>
                <a:ea typeface="ＭＳ ゴシック" panose="020B0609070205080204" pitchFamily="49" charset="-128"/>
              </a:rPr>
              <a:t>の好きなものを調べよう！</a:t>
            </a:r>
            <a:endParaRPr kumimoji="1" lang="en-US" altLang="ja-JP" sz="2800" dirty="0">
              <a:solidFill>
                <a:schemeClr val="tx1"/>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71DFEFC-F484-4F50-AE44-637C5B4B8564}"/>
              </a:ext>
            </a:extLst>
          </p:cNvPr>
          <p:cNvSpPr txBox="1"/>
          <p:nvPr/>
        </p:nvSpPr>
        <p:spPr>
          <a:xfrm>
            <a:off x="4191000" y="3385273"/>
            <a:ext cx="5351145" cy="1642757"/>
          </a:xfrm>
          <a:prstGeom prst="rect">
            <a:avLst/>
          </a:prstGeom>
          <a:noFill/>
        </p:spPr>
        <p:txBody>
          <a:bodyPr wrap="none" rtlCol="0">
            <a:spAutoFit/>
          </a:bodyPr>
          <a:lstStyle/>
          <a:p>
            <a:pPr>
              <a:lnSpc>
                <a:spcPts val="3000"/>
              </a:lnSpc>
            </a:pPr>
            <a:r>
              <a:rPr lang="en-US" altLang="ja-JP" sz="2800" dirty="0">
                <a:latin typeface="NHHandwriting Medium" panose="020F0500000000000000" pitchFamily="34" charset="0"/>
              </a:rPr>
              <a:t>ALT: Do you like blue?</a:t>
            </a:r>
          </a:p>
          <a:p>
            <a:pPr>
              <a:lnSpc>
                <a:spcPts val="3000"/>
              </a:lnSpc>
            </a:pPr>
            <a:r>
              <a:rPr lang="en-US" altLang="ja-JP" sz="2800" dirty="0">
                <a:solidFill>
                  <a:srgbClr val="0070C0"/>
                </a:solidFill>
                <a:latin typeface="NHHandwriting Medium" panose="020F0500000000000000" pitchFamily="34" charset="0"/>
              </a:rPr>
              <a:t>C</a:t>
            </a:r>
            <a:r>
              <a:rPr kumimoji="1" lang="en-US" altLang="ja-JP" sz="2800" dirty="0">
                <a:solidFill>
                  <a:srgbClr val="0070C0"/>
                </a:solidFill>
                <a:latin typeface="NHHandwriting Medium" panose="020F0500000000000000" pitchFamily="34" charset="0"/>
              </a:rPr>
              <a:t>    : </a:t>
            </a:r>
            <a:r>
              <a:rPr kumimoji="1" lang="en-US" altLang="ja-JP" sz="2800" u="sng" dirty="0">
                <a:solidFill>
                  <a:srgbClr val="0070C0"/>
                </a:solidFill>
                <a:latin typeface="NHHandwriting Medium" panose="020F0500000000000000" pitchFamily="34" charset="0"/>
              </a:rPr>
              <a:t>No, I don’t. </a:t>
            </a:r>
            <a:r>
              <a:rPr lang="en-US" altLang="ja-JP" sz="2800" u="sng" dirty="0">
                <a:solidFill>
                  <a:srgbClr val="0070C0"/>
                </a:solidFill>
                <a:latin typeface="NHHandwriting Medium" panose="020F0500000000000000" pitchFamily="34" charset="0"/>
              </a:rPr>
              <a:t>I like </a:t>
            </a:r>
            <a:r>
              <a:rPr lang="en-US" altLang="ja-JP" sz="2800" dirty="0">
                <a:solidFill>
                  <a:srgbClr val="0070C0"/>
                </a:solidFill>
                <a:latin typeface="NHHandwriting Medium" panose="020F0500000000000000" pitchFamily="34" charset="0"/>
              </a:rPr>
              <a:t>green.</a:t>
            </a:r>
          </a:p>
          <a:p>
            <a:pPr>
              <a:lnSpc>
                <a:spcPts val="3000"/>
              </a:lnSpc>
            </a:pPr>
            <a:r>
              <a:rPr lang="ja-JP" altLang="en-US" sz="2800" dirty="0">
                <a:solidFill>
                  <a:srgbClr val="0070C0"/>
                </a:solidFill>
                <a:latin typeface="NHHandwriting Medium" panose="020F0500000000000000" pitchFamily="34" charset="0"/>
              </a:rPr>
              <a:t>　     </a:t>
            </a:r>
            <a:r>
              <a:rPr lang="en-US" altLang="ja-JP" sz="2800" u="sng" dirty="0">
                <a:solidFill>
                  <a:srgbClr val="0070C0"/>
                </a:solidFill>
                <a:latin typeface="NHHandwriting Medium" panose="020F0500000000000000" pitchFamily="34" charset="0"/>
              </a:rPr>
              <a:t>What color do you like</a:t>
            </a:r>
            <a:r>
              <a:rPr lang="en-US" altLang="ja-JP" sz="2800" dirty="0">
                <a:solidFill>
                  <a:srgbClr val="0070C0"/>
                </a:solidFill>
                <a:latin typeface="NHHandwriting Medium" panose="020F0500000000000000" pitchFamily="34" charset="0"/>
              </a:rPr>
              <a:t>?</a:t>
            </a:r>
          </a:p>
          <a:p>
            <a:pPr>
              <a:lnSpc>
                <a:spcPts val="3000"/>
              </a:lnSpc>
            </a:pPr>
            <a:r>
              <a:rPr lang="en-US" altLang="ja-JP" sz="2800" dirty="0">
                <a:latin typeface="NHHandwriting Medium" panose="020F0500000000000000" pitchFamily="34" charset="0"/>
              </a:rPr>
              <a:t>ALT:</a:t>
            </a:r>
            <a:r>
              <a:rPr lang="ja-JP" altLang="en-US" sz="2800" dirty="0">
                <a:latin typeface="NHHandwriting Medium" panose="020F0500000000000000" pitchFamily="34" charset="0"/>
              </a:rPr>
              <a:t> </a:t>
            </a:r>
            <a:r>
              <a:rPr lang="en-US" altLang="ja-JP" sz="2800" dirty="0">
                <a:latin typeface="NHHandwriting Medium" panose="020F0500000000000000" pitchFamily="34" charset="0"/>
              </a:rPr>
              <a:t>I like red.</a:t>
            </a:r>
          </a:p>
        </p:txBody>
      </p:sp>
      <p:sp>
        <p:nvSpPr>
          <p:cNvPr id="25" name="テキスト ボックス 24">
            <a:extLst>
              <a:ext uri="{FF2B5EF4-FFF2-40B4-BE49-F238E27FC236}">
                <a16:creationId xmlns:a16="http://schemas.microsoft.com/office/drawing/2014/main" id="{0447F022-74E2-454F-B05C-743857297DAB}"/>
              </a:ext>
            </a:extLst>
          </p:cNvPr>
          <p:cNvSpPr txBox="1"/>
          <p:nvPr/>
        </p:nvSpPr>
        <p:spPr>
          <a:xfrm>
            <a:off x="4191000" y="4973334"/>
            <a:ext cx="5829032" cy="1258037"/>
          </a:xfrm>
          <a:prstGeom prst="rect">
            <a:avLst/>
          </a:prstGeom>
          <a:noFill/>
        </p:spPr>
        <p:txBody>
          <a:bodyPr wrap="none" rtlCol="0">
            <a:spAutoFit/>
          </a:bodyPr>
          <a:lstStyle/>
          <a:p>
            <a:pPr>
              <a:lnSpc>
                <a:spcPts val="3000"/>
              </a:lnSpc>
            </a:pPr>
            <a:r>
              <a:rPr lang="en-US" altLang="ja-JP" sz="2800" dirty="0">
                <a:solidFill>
                  <a:srgbClr val="0070C0"/>
                </a:solidFill>
                <a:latin typeface="NHHandwriting Medium" panose="020F0500000000000000" pitchFamily="34" charset="0"/>
              </a:rPr>
              <a:t>C    </a:t>
            </a:r>
            <a:r>
              <a:rPr kumimoji="1" lang="en-US" altLang="ja-JP" sz="2800" dirty="0">
                <a:solidFill>
                  <a:srgbClr val="0070C0"/>
                </a:solidFill>
                <a:latin typeface="NHHandwriting Medium" panose="020F0500000000000000" pitchFamily="34" charset="0"/>
              </a:rPr>
              <a:t>:</a:t>
            </a:r>
            <a:r>
              <a:rPr kumimoji="1" lang="en-US" altLang="ja-JP" sz="2800" dirty="0">
                <a:latin typeface="NHHandwriting Medium" panose="020F0500000000000000" pitchFamily="34" charset="0"/>
              </a:rPr>
              <a:t> </a:t>
            </a:r>
            <a:r>
              <a:rPr lang="en-US" altLang="ja-JP" sz="2800" u="sng" dirty="0">
                <a:solidFill>
                  <a:srgbClr val="0070C0"/>
                </a:solidFill>
                <a:latin typeface="NHHandwriting Medium" panose="020F0500000000000000" pitchFamily="34" charset="0"/>
              </a:rPr>
              <a:t>Do you like </a:t>
            </a:r>
            <a:r>
              <a:rPr lang="en-US" altLang="ja-JP" sz="2800" dirty="0">
                <a:solidFill>
                  <a:srgbClr val="0070C0"/>
                </a:solidFill>
                <a:latin typeface="NHHandwriting Medium" panose="020F0500000000000000" pitchFamily="34" charset="0"/>
              </a:rPr>
              <a:t>tomatoes?</a:t>
            </a:r>
          </a:p>
          <a:p>
            <a:pPr>
              <a:lnSpc>
                <a:spcPts val="3000"/>
              </a:lnSpc>
            </a:pPr>
            <a:r>
              <a:rPr lang="en-US" altLang="ja-JP" sz="2800" dirty="0">
                <a:latin typeface="NHHandwriting Medium" panose="020F0500000000000000" pitchFamily="34" charset="0"/>
              </a:rPr>
              <a:t>ALT: Yes, I do. How about you?</a:t>
            </a:r>
          </a:p>
          <a:p>
            <a:pPr>
              <a:lnSpc>
                <a:spcPts val="3000"/>
              </a:lnSpc>
            </a:pPr>
            <a:r>
              <a:rPr lang="en-US" altLang="ja-JP" sz="2800" dirty="0">
                <a:solidFill>
                  <a:srgbClr val="0070C0"/>
                </a:solidFill>
                <a:latin typeface="NHHandwriting Medium" panose="020F0500000000000000" pitchFamily="34" charset="0"/>
              </a:rPr>
              <a:t>C    </a:t>
            </a:r>
            <a:r>
              <a:rPr kumimoji="1" lang="en-US" altLang="ja-JP" sz="2800" dirty="0">
                <a:solidFill>
                  <a:srgbClr val="0070C0"/>
                </a:solidFill>
                <a:latin typeface="NHHandwriting Medium" panose="020F0500000000000000" pitchFamily="34" charset="0"/>
              </a:rPr>
              <a:t>: </a:t>
            </a:r>
            <a:r>
              <a:rPr kumimoji="1" lang="en-US" altLang="ja-JP" sz="2800" u="sng" dirty="0">
                <a:solidFill>
                  <a:srgbClr val="0070C0"/>
                </a:solidFill>
                <a:latin typeface="NHHandwriting Medium" panose="020F0500000000000000" pitchFamily="34" charset="0"/>
              </a:rPr>
              <a:t>I like </a:t>
            </a:r>
            <a:r>
              <a:rPr kumimoji="1" lang="en-US" altLang="ja-JP" sz="2800" dirty="0">
                <a:solidFill>
                  <a:srgbClr val="0070C0"/>
                </a:solidFill>
                <a:latin typeface="NHHandwriting Medium" panose="020F0500000000000000" pitchFamily="34" charset="0"/>
              </a:rPr>
              <a:t>carrots. </a:t>
            </a:r>
          </a:p>
        </p:txBody>
      </p:sp>
      <p:sp>
        <p:nvSpPr>
          <p:cNvPr id="6" name="正方形/長方形 5">
            <a:extLst>
              <a:ext uri="{FF2B5EF4-FFF2-40B4-BE49-F238E27FC236}">
                <a16:creationId xmlns:a16="http://schemas.microsoft.com/office/drawing/2014/main" id="{CDEB07C5-422E-4FAA-80AF-10741CDA995A}"/>
              </a:ext>
            </a:extLst>
          </p:cNvPr>
          <p:cNvSpPr/>
          <p:nvPr/>
        </p:nvSpPr>
        <p:spPr>
          <a:xfrm>
            <a:off x="3898205" y="6130648"/>
            <a:ext cx="8247441" cy="58477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a:solidFill>
                  <a:schemeClr val="tx1"/>
                </a:solidFill>
                <a:latin typeface="ＭＳ ゴシック" panose="020B0609070205080204" pitchFamily="49" charset="-128"/>
                <a:ea typeface="ＭＳ ゴシック" panose="020B0609070205080204" pitchFamily="49" charset="-128"/>
              </a:rPr>
              <a:t>まとめ：</a:t>
            </a:r>
            <a:r>
              <a:rPr kumimoji="1" lang="en-US" altLang="ja-JP" sz="2200" dirty="0">
                <a:solidFill>
                  <a:schemeClr val="tx1"/>
                </a:solidFill>
                <a:latin typeface="NHHandwriting Medium" panose="020F0500000000000000" pitchFamily="34" charset="0"/>
                <a:ea typeface="ＭＳ ゴシック" panose="020B0609070205080204" pitchFamily="49" charset="-128"/>
              </a:rPr>
              <a:t>ALT</a:t>
            </a:r>
            <a:r>
              <a:rPr kumimoji="1" lang="ja-JP" altLang="en-US" sz="2200" dirty="0">
                <a:solidFill>
                  <a:schemeClr val="tx1"/>
                </a:solidFill>
                <a:latin typeface="ＭＳ ゴシック" panose="020B0609070205080204" pitchFamily="49" charset="-128"/>
                <a:ea typeface="ＭＳ ゴシック" panose="020B0609070205080204" pitchFamily="49" charset="-128"/>
              </a:rPr>
              <a:t>は，リンゴと赤とトマトが好きなことが分かった</a:t>
            </a:r>
            <a:r>
              <a:rPr lang="ja-JP" altLang="en-US" sz="2200" dirty="0">
                <a:solidFill>
                  <a:schemeClr val="tx1"/>
                </a:solidFill>
                <a:latin typeface="ＭＳ ゴシック" panose="020B0609070205080204" pitchFamily="49" charset="-128"/>
                <a:ea typeface="ＭＳ ゴシック" panose="020B0609070205080204" pitchFamily="49" charset="-128"/>
              </a:rPr>
              <a:t>。</a:t>
            </a:r>
            <a:endParaRPr kumimoji="1" lang="en-US" altLang="ja-JP" sz="2200" dirty="0">
              <a:solidFill>
                <a:schemeClr val="tx1"/>
              </a:solidFill>
              <a:latin typeface="ＭＳ ゴシック" panose="020B0609070205080204" pitchFamily="49" charset="-128"/>
              <a:ea typeface="ＭＳ ゴシック" panose="020B0609070205080204" pitchFamily="49" charset="-128"/>
            </a:endParaRPr>
          </a:p>
        </p:txBody>
      </p:sp>
      <p:pic>
        <p:nvPicPr>
          <p:cNvPr id="7" name="図 6" descr="パソコン画面のスクリーンショット&#10;&#10;自動的に生成された説明">
            <a:extLst>
              <a:ext uri="{FF2B5EF4-FFF2-40B4-BE49-F238E27FC236}">
                <a16:creationId xmlns:a16="http://schemas.microsoft.com/office/drawing/2014/main" id="{6780E357-B6D3-4EDA-8122-3DA224F2F6A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31263"/>
          <a:stretch/>
        </p:blipFill>
        <p:spPr>
          <a:xfrm flipH="1">
            <a:off x="10319419" y="5166814"/>
            <a:ext cx="1466849" cy="963834"/>
          </a:xfrm>
          <a:prstGeom prst="rect">
            <a:avLst/>
          </a:prstGeom>
        </p:spPr>
      </p:pic>
      <p:sp>
        <p:nvSpPr>
          <p:cNvPr id="8" name="吹き出し: 角を丸めた四角形 7">
            <a:extLst>
              <a:ext uri="{FF2B5EF4-FFF2-40B4-BE49-F238E27FC236}">
                <a16:creationId xmlns:a16="http://schemas.microsoft.com/office/drawing/2014/main" id="{786F4D47-9149-4607-9F53-60B44ABF124A}"/>
              </a:ext>
            </a:extLst>
          </p:cNvPr>
          <p:cNvSpPr/>
          <p:nvPr/>
        </p:nvSpPr>
        <p:spPr>
          <a:xfrm>
            <a:off x="9466430" y="2949019"/>
            <a:ext cx="2679218" cy="2262426"/>
          </a:xfrm>
          <a:prstGeom prst="wedgeRoundRectCallout">
            <a:avLst>
              <a:gd name="adj1" fmla="val -6534"/>
              <a:gd name="adj2" fmla="val 5891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相手が，</a:t>
            </a:r>
            <a:r>
              <a:rPr lang="ja-JP" altLang="en-US" sz="2400" dirty="0">
                <a:solidFill>
                  <a:srgbClr val="FF0000"/>
                </a:solidFill>
                <a:latin typeface="ＭＳ ゴシック" panose="020B0609070205080204" pitchFamily="49" charset="-128"/>
                <a:ea typeface="ＭＳ ゴシック" panose="020B0609070205080204" pitchFamily="49" charset="-128"/>
              </a:rPr>
              <a:t>自分の知らない情報をもっている</a:t>
            </a: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から</a:t>
            </a:r>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目的や場面，状況等</a:t>
            </a: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が生まれる。</a:t>
            </a:r>
            <a:endPar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26" name="正方形/長方形 25">
            <a:extLst>
              <a:ext uri="{FF2B5EF4-FFF2-40B4-BE49-F238E27FC236}">
                <a16:creationId xmlns:a16="http://schemas.microsoft.com/office/drawing/2014/main" id="{096BAED5-1FD1-4274-9730-7D07761498FE}"/>
              </a:ext>
            </a:extLst>
          </p:cNvPr>
          <p:cNvSpPr/>
          <p:nvPr/>
        </p:nvSpPr>
        <p:spPr>
          <a:xfrm>
            <a:off x="1634996" y="5257583"/>
            <a:ext cx="1415772" cy="1384995"/>
          </a:xfrm>
          <a:prstGeom prst="rect">
            <a:avLst/>
          </a:prstGeom>
          <a:solidFill>
            <a:srgbClr val="FFFF00"/>
          </a:solidFill>
        </p:spPr>
        <p:txBody>
          <a:bodyPr wrap="none">
            <a:spAutoFit/>
          </a:bodyPr>
          <a:lstStyle/>
          <a:p>
            <a:pPr algn="ctr"/>
            <a:r>
              <a:rPr lang="ja-JP" altLang="en-US" sz="2400" dirty="0">
                <a:latin typeface="ＭＳ ゴシック" panose="020B0609070205080204" pitchFamily="49" charset="-128"/>
                <a:ea typeface="ＭＳ ゴシック" panose="020B0609070205080204" pitchFamily="49" charset="-128"/>
              </a:rPr>
              <a:t>評価は？</a:t>
            </a:r>
            <a:endParaRPr lang="en-US" altLang="ja-JP" sz="2400" dirty="0">
              <a:latin typeface="ＭＳ ゴシック" panose="020B0609070205080204" pitchFamily="49" charset="-128"/>
              <a:ea typeface="ＭＳ ゴシック" panose="020B0609070205080204" pitchFamily="49" charset="-128"/>
            </a:endParaRPr>
          </a:p>
          <a:p>
            <a:pPr algn="ctr"/>
            <a:r>
              <a:rPr lang="en-US" altLang="ja-JP" sz="6000" dirty="0">
                <a:latin typeface="ＭＳ ゴシック" panose="020B0609070205080204" pitchFamily="49" charset="-128"/>
                <a:ea typeface="ＭＳ ゴシック" panose="020B0609070205080204" pitchFamily="49" charset="-128"/>
              </a:rPr>
              <a:t>B</a:t>
            </a:r>
          </a:p>
        </p:txBody>
      </p:sp>
      <p:grpSp>
        <p:nvGrpSpPr>
          <p:cNvPr id="27" name="グループ化 26">
            <a:extLst>
              <a:ext uri="{FF2B5EF4-FFF2-40B4-BE49-F238E27FC236}">
                <a16:creationId xmlns:a16="http://schemas.microsoft.com/office/drawing/2014/main" id="{92A29EED-8530-423A-94CA-D222986C0541}"/>
              </a:ext>
            </a:extLst>
          </p:cNvPr>
          <p:cNvGrpSpPr/>
          <p:nvPr/>
        </p:nvGrpSpPr>
        <p:grpSpPr>
          <a:xfrm>
            <a:off x="93684" y="-23786"/>
            <a:ext cx="3650021" cy="968545"/>
            <a:chOff x="121879" y="1979873"/>
            <a:chExt cx="5873883" cy="1577343"/>
          </a:xfrm>
        </p:grpSpPr>
        <p:grpSp>
          <p:nvGrpSpPr>
            <p:cNvPr id="28" name="グループ化 27">
              <a:extLst>
                <a:ext uri="{FF2B5EF4-FFF2-40B4-BE49-F238E27FC236}">
                  <a16:creationId xmlns:a16="http://schemas.microsoft.com/office/drawing/2014/main" id="{38412442-7D73-445B-9036-802FF95F4D5E}"/>
                </a:ext>
              </a:extLst>
            </p:cNvPr>
            <p:cNvGrpSpPr/>
            <p:nvPr/>
          </p:nvGrpSpPr>
          <p:grpSpPr>
            <a:xfrm>
              <a:off x="121879" y="1979873"/>
              <a:ext cx="5747145" cy="1479067"/>
              <a:chOff x="302418" y="1330808"/>
              <a:chExt cx="5526884" cy="1479067"/>
            </a:xfrm>
          </p:grpSpPr>
          <p:sp>
            <p:nvSpPr>
              <p:cNvPr id="31" name="四角形: 角を丸くする 30">
                <a:extLst>
                  <a:ext uri="{FF2B5EF4-FFF2-40B4-BE49-F238E27FC236}">
                    <a16:creationId xmlns:a16="http://schemas.microsoft.com/office/drawing/2014/main" id="{00CDA9F8-C54F-4265-B68C-5FFEC049EF77}"/>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2" name="四角形: 角を丸くする 31">
                <a:extLst>
                  <a:ext uri="{FF2B5EF4-FFF2-40B4-BE49-F238E27FC236}">
                    <a16:creationId xmlns:a16="http://schemas.microsoft.com/office/drawing/2014/main" id="{52A06AAE-6554-49F3-A6ED-56CF4A2AB0B0}"/>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3" name="四角形: 角を丸くする 32">
                <a:extLst>
                  <a:ext uri="{FF2B5EF4-FFF2-40B4-BE49-F238E27FC236}">
                    <a16:creationId xmlns:a16="http://schemas.microsoft.com/office/drawing/2014/main" id="{7EE7152C-B44A-4488-A3CA-792461DBA05E}"/>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4" name="四角形: 角を丸くする 33">
                <a:extLst>
                  <a:ext uri="{FF2B5EF4-FFF2-40B4-BE49-F238E27FC236}">
                    <a16:creationId xmlns:a16="http://schemas.microsoft.com/office/drawing/2014/main" id="{CA5B88BA-7062-411A-96B4-614C45F2C689}"/>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5" name="正方形/長方形 34">
                <a:extLst>
                  <a:ext uri="{FF2B5EF4-FFF2-40B4-BE49-F238E27FC236}">
                    <a16:creationId xmlns:a16="http://schemas.microsoft.com/office/drawing/2014/main" id="{968C5338-83BA-46C1-88F6-8EDB3F880548}"/>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9" name="テキスト ボックス 28">
              <a:extLst>
                <a:ext uri="{FF2B5EF4-FFF2-40B4-BE49-F238E27FC236}">
                  <a16:creationId xmlns:a16="http://schemas.microsoft.com/office/drawing/2014/main" id="{B1B58C0C-72D9-4B64-B967-54CE47E2B2C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30" name="テキスト ボックス 29">
              <a:extLst>
                <a:ext uri="{FF2B5EF4-FFF2-40B4-BE49-F238E27FC236}">
                  <a16:creationId xmlns:a16="http://schemas.microsoft.com/office/drawing/2014/main" id="{068B84F5-6875-414A-9458-2B0ACAE295C7}"/>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34160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5" grpId="0"/>
      <p:bldP spid="6" grpId="0" animBg="1"/>
      <p:bldP spid="8"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黒板のフレーム枠イラスト - イラストストック">
            <a:extLst>
              <a:ext uri="{FF2B5EF4-FFF2-40B4-BE49-F238E27FC236}">
                <a16:creationId xmlns:a16="http://schemas.microsoft.com/office/drawing/2014/main" id="{6EA844EE-4740-4357-AA50-B1C7DFC1A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4629"/>
            <a:ext cx="12192000" cy="5297353"/>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sp>
        <p:nvSpPr>
          <p:cNvPr id="22" name="正方形/長方形 21">
            <a:extLst>
              <a:ext uri="{FF2B5EF4-FFF2-40B4-BE49-F238E27FC236}">
                <a16:creationId xmlns:a16="http://schemas.microsoft.com/office/drawing/2014/main" id="{FFB18D02-3F7F-4CE9-8B78-64309CE9EFF5}"/>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E1C20843-AD02-43F1-8F5E-41C24F11DE82}"/>
              </a:ext>
            </a:extLst>
          </p:cNvPr>
          <p:cNvSpPr txBox="1"/>
          <p:nvPr/>
        </p:nvSpPr>
        <p:spPr>
          <a:xfrm>
            <a:off x="6754610" y="2092330"/>
            <a:ext cx="5012847" cy="1172116"/>
          </a:xfrm>
          <a:prstGeom prst="rect">
            <a:avLst/>
          </a:prstGeom>
          <a:noFill/>
        </p:spPr>
        <p:txBody>
          <a:bodyPr wrap="none" rtlCol="0">
            <a:spAutoFit/>
          </a:bodyPr>
          <a:lstStyle/>
          <a:p>
            <a:pPr>
              <a:lnSpc>
                <a:spcPts val="2800"/>
              </a:lnSpc>
            </a:pPr>
            <a:r>
              <a:rPr lang="en-US" altLang="ja-JP" sz="2400" dirty="0">
                <a:solidFill>
                  <a:schemeClr val="bg1"/>
                </a:solidFill>
                <a:latin typeface="NHHandwriting Medium" panose="020F0500000000000000" pitchFamily="34" charset="0"/>
              </a:rPr>
              <a:t>C</a:t>
            </a:r>
            <a:r>
              <a:rPr kumimoji="1" lang="en-US" altLang="ja-JP" sz="2400" dirty="0">
                <a:solidFill>
                  <a:schemeClr val="bg1"/>
                </a:solidFill>
                <a:latin typeface="NHHandwriting Medium" panose="020F0500000000000000" pitchFamily="34" charset="0"/>
              </a:rPr>
              <a:t>    : </a:t>
            </a:r>
            <a:r>
              <a:rPr lang="en-US" altLang="ja-JP" sz="2400" dirty="0">
                <a:solidFill>
                  <a:schemeClr val="bg1"/>
                </a:solidFill>
                <a:latin typeface="NHHandwriting Medium" panose="020F0500000000000000" pitchFamily="34" charset="0"/>
              </a:rPr>
              <a:t>Do you like </a:t>
            </a:r>
            <a:r>
              <a:rPr lang="en-US" altLang="ja-JP" sz="2400" dirty="0">
                <a:solidFill>
                  <a:srgbClr val="FFFF66"/>
                </a:solidFill>
                <a:latin typeface="NHHandwriting Medium" panose="020F0500000000000000" pitchFamily="34" charset="0"/>
              </a:rPr>
              <a:t>apples</a:t>
            </a:r>
            <a:r>
              <a:rPr lang="en-US" altLang="ja-JP" sz="2400" dirty="0">
                <a:solidFill>
                  <a:schemeClr val="bg1"/>
                </a:solidFill>
                <a:latin typeface="NHHandwriting Medium" panose="020F0500000000000000" pitchFamily="34" charset="0"/>
              </a:rPr>
              <a:t>?</a:t>
            </a:r>
          </a:p>
          <a:p>
            <a:pPr>
              <a:lnSpc>
                <a:spcPts val="2800"/>
              </a:lnSpc>
            </a:pPr>
            <a:r>
              <a:rPr lang="en-US" altLang="ja-JP" sz="2400" dirty="0">
                <a:solidFill>
                  <a:schemeClr val="bg1"/>
                </a:solidFill>
                <a:latin typeface="NHHandwriting Medium" panose="020F0500000000000000" pitchFamily="34" charset="0"/>
              </a:rPr>
              <a:t>ALT: </a:t>
            </a:r>
            <a:r>
              <a:rPr lang="en-US" altLang="ja-JP" sz="2400" dirty="0">
                <a:solidFill>
                  <a:srgbClr val="FFFF00"/>
                </a:solidFill>
                <a:latin typeface="NHHandwriting Medium" panose="020F0500000000000000" pitchFamily="34" charset="0"/>
              </a:rPr>
              <a:t>Yes, I do. </a:t>
            </a:r>
            <a:r>
              <a:rPr lang="en-US" altLang="ja-JP" sz="2400" dirty="0">
                <a:solidFill>
                  <a:schemeClr val="bg1"/>
                </a:solidFill>
                <a:latin typeface="NHHandwriting Medium" panose="020F0500000000000000" pitchFamily="34" charset="0"/>
              </a:rPr>
              <a:t>How about you?</a:t>
            </a:r>
          </a:p>
          <a:p>
            <a:pPr>
              <a:lnSpc>
                <a:spcPts val="2800"/>
              </a:lnSpc>
            </a:pPr>
            <a:r>
              <a:rPr lang="en-US" altLang="ja-JP" sz="2400" dirty="0">
                <a:solidFill>
                  <a:schemeClr val="bg1"/>
                </a:solidFill>
                <a:latin typeface="NHHandwriting Medium" panose="020F0500000000000000" pitchFamily="34" charset="0"/>
              </a:rPr>
              <a:t>C</a:t>
            </a:r>
            <a:r>
              <a:rPr kumimoji="1" lang="en-US" altLang="ja-JP" sz="2400" dirty="0">
                <a:solidFill>
                  <a:schemeClr val="bg1"/>
                </a:solidFill>
                <a:latin typeface="NHHandwriting Medium" panose="020F0500000000000000" pitchFamily="34" charset="0"/>
              </a:rPr>
              <a:t>    : I like lemon. </a:t>
            </a:r>
          </a:p>
        </p:txBody>
      </p:sp>
      <p:sp>
        <p:nvSpPr>
          <p:cNvPr id="3" name="正方形/長方形 2">
            <a:extLst>
              <a:ext uri="{FF2B5EF4-FFF2-40B4-BE49-F238E27FC236}">
                <a16:creationId xmlns:a16="http://schemas.microsoft.com/office/drawing/2014/main" id="{69F0AFF4-4CB6-441C-8EA4-7A06BCA0102C}"/>
              </a:ext>
            </a:extLst>
          </p:cNvPr>
          <p:cNvSpPr/>
          <p:nvPr/>
        </p:nvSpPr>
        <p:spPr>
          <a:xfrm>
            <a:off x="6096000" y="1432436"/>
            <a:ext cx="5700376" cy="58477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ＭＳ ゴシック" panose="020B0609070205080204" pitchFamily="49" charset="-128"/>
                <a:ea typeface="ＭＳ ゴシック" panose="020B0609070205080204" pitchFamily="49" charset="-128"/>
              </a:rPr>
              <a:t>課題：</a:t>
            </a:r>
            <a:r>
              <a:rPr lang="ja-JP" altLang="en-US" sz="2000" b="1" dirty="0">
                <a:solidFill>
                  <a:srgbClr val="FF0000"/>
                </a:solidFill>
                <a:latin typeface="ＭＳ ゴシック" panose="020B0609070205080204" pitchFamily="49" charset="-128"/>
                <a:ea typeface="ＭＳ ゴシック" panose="020B0609070205080204" pitchFamily="49" charset="-128"/>
              </a:rPr>
              <a:t>今年来た</a:t>
            </a:r>
            <a:r>
              <a:rPr lang="en-US" altLang="ja-JP" sz="2000" b="1" dirty="0">
                <a:solidFill>
                  <a:schemeClr val="tx1"/>
                </a:solidFill>
                <a:latin typeface="NHHandwriting Medium" panose="020F0500000000000000" pitchFamily="34" charset="0"/>
                <a:ea typeface="ＭＳ ゴシック" panose="020B0609070205080204" pitchFamily="49" charset="-128"/>
              </a:rPr>
              <a:t>ALT</a:t>
            </a:r>
            <a:r>
              <a:rPr lang="ja-JP" altLang="en-US" sz="2000" b="1" dirty="0">
                <a:solidFill>
                  <a:schemeClr val="tx1"/>
                </a:solidFill>
                <a:latin typeface="ＭＳ ゴシック" panose="020B0609070205080204" pitchFamily="49" charset="-128"/>
                <a:ea typeface="ＭＳ ゴシック" panose="020B0609070205080204" pitchFamily="49" charset="-128"/>
              </a:rPr>
              <a:t>の好きなものを調べよう！</a:t>
            </a:r>
            <a:endParaRPr kumimoji="1" lang="en-US" altLang="ja-JP" sz="2000" b="1" dirty="0">
              <a:solidFill>
                <a:schemeClr val="tx1"/>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71DFEFC-F484-4F50-AE44-637C5B4B8564}"/>
              </a:ext>
            </a:extLst>
          </p:cNvPr>
          <p:cNvSpPr txBox="1"/>
          <p:nvPr/>
        </p:nvSpPr>
        <p:spPr>
          <a:xfrm>
            <a:off x="6754609" y="3165164"/>
            <a:ext cx="4608954" cy="1483098"/>
          </a:xfrm>
          <a:prstGeom prst="rect">
            <a:avLst/>
          </a:prstGeom>
          <a:noFill/>
        </p:spPr>
        <p:txBody>
          <a:bodyPr wrap="none" rtlCol="0">
            <a:spAutoFit/>
          </a:bodyPr>
          <a:lstStyle/>
          <a:p>
            <a:pPr>
              <a:lnSpc>
                <a:spcPts val="2700"/>
              </a:lnSpc>
            </a:pPr>
            <a:r>
              <a:rPr lang="en-US" altLang="ja-JP" sz="2400" dirty="0">
                <a:solidFill>
                  <a:schemeClr val="bg1"/>
                </a:solidFill>
                <a:latin typeface="NHHandwriting Medium" panose="020F0500000000000000" pitchFamily="34" charset="0"/>
              </a:rPr>
              <a:t>ALT: Do you like blue?</a:t>
            </a:r>
          </a:p>
          <a:p>
            <a:pPr>
              <a:lnSpc>
                <a:spcPts val="2700"/>
              </a:lnSpc>
            </a:pPr>
            <a:r>
              <a:rPr lang="en-US" altLang="ja-JP" sz="2400" dirty="0">
                <a:solidFill>
                  <a:schemeClr val="bg1"/>
                </a:solidFill>
                <a:latin typeface="NHHandwriting Medium" panose="020F0500000000000000" pitchFamily="34" charset="0"/>
              </a:rPr>
              <a:t>C</a:t>
            </a:r>
            <a:r>
              <a:rPr kumimoji="1" lang="en-US" altLang="ja-JP" sz="2400" dirty="0">
                <a:solidFill>
                  <a:schemeClr val="bg1"/>
                </a:solidFill>
                <a:latin typeface="NHHandwriting Medium" panose="020F0500000000000000" pitchFamily="34" charset="0"/>
              </a:rPr>
              <a:t>    : No, I don’t. </a:t>
            </a:r>
            <a:r>
              <a:rPr lang="en-US" altLang="ja-JP" sz="2400" dirty="0">
                <a:solidFill>
                  <a:schemeClr val="bg1"/>
                </a:solidFill>
                <a:latin typeface="NHHandwriting Medium" panose="020F0500000000000000" pitchFamily="34" charset="0"/>
              </a:rPr>
              <a:t>I like green.</a:t>
            </a:r>
          </a:p>
          <a:p>
            <a:pPr>
              <a:lnSpc>
                <a:spcPts val="2700"/>
              </a:lnSpc>
            </a:pPr>
            <a:r>
              <a:rPr lang="ja-JP" altLang="en-US" sz="2400" dirty="0">
                <a:solidFill>
                  <a:schemeClr val="bg1"/>
                </a:solidFill>
                <a:latin typeface="NHHandwriting Medium" panose="020F0500000000000000" pitchFamily="34" charset="0"/>
              </a:rPr>
              <a:t>　     </a:t>
            </a:r>
            <a:r>
              <a:rPr lang="en-US" altLang="ja-JP" sz="2400" dirty="0">
                <a:solidFill>
                  <a:schemeClr val="bg1"/>
                </a:solidFill>
                <a:latin typeface="NHHandwriting Medium" panose="020F0500000000000000" pitchFamily="34" charset="0"/>
              </a:rPr>
              <a:t>What color do you like?</a:t>
            </a:r>
          </a:p>
          <a:p>
            <a:pPr>
              <a:lnSpc>
                <a:spcPts val="2700"/>
              </a:lnSpc>
            </a:pPr>
            <a:r>
              <a:rPr lang="en-US" altLang="ja-JP" sz="2400" dirty="0">
                <a:solidFill>
                  <a:schemeClr val="bg1"/>
                </a:solidFill>
                <a:latin typeface="NHHandwriting Medium" panose="020F0500000000000000" pitchFamily="34" charset="0"/>
              </a:rPr>
              <a:t>ALT:</a:t>
            </a:r>
            <a:r>
              <a:rPr lang="ja-JP" altLang="en-US" sz="2400" dirty="0">
                <a:solidFill>
                  <a:schemeClr val="bg1"/>
                </a:solidFill>
                <a:latin typeface="NHHandwriting Medium" panose="020F0500000000000000" pitchFamily="34" charset="0"/>
              </a:rPr>
              <a:t> </a:t>
            </a:r>
            <a:r>
              <a:rPr lang="en-US" altLang="ja-JP" sz="2400" dirty="0">
                <a:solidFill>
                  <a:schemeClr val="bg1"/>
                </a:solidFill>
                <a:latin typeface="NHHandwriting Medium" panose="020F0500000000000000" pitchFamily="34" charset="0"/>
              </a:rPr>
              <a:t>I like </a:t>
            </a:r>
            <a:r>
              <a:rPr lang="en-US" altLang="ja-JP" sz="2400" dirty="0">
                <a:solidFill>
                  <a:srgbClr val="FFFF00"/>
                </a:solidFill>
                <a:latin typeface="NHHandwriting Medium" panose="020F0500000000000000" pitchFamily="34" charset="0"/>
              </a:rPr>
              <a:t>red.</a:t>
            </a:r>
          </a:p>
        </p:txBody>
      </p:sp>
      <p:sp>
        <p:nvSpPr>
          <p:cNvPr id="25" name="テキスト ボックス 24">
            <a:extLst>
              <a:ext uri="{FF2B5EF4-FFF2-40B4-BE49-F238E27FC236}">
                <a16:creationId xmlns:a16="http://schemas.microsoft.com/office/drawing/2014/main" id="{0447F022-74E2-454F-B05C-743857297DAB}"/>
              </a:ext>
            </a:extLst>
          </p:cNvPr>
          <p:cNvSpPr txBox="1"/>
          <p:nvPr/>
        </p:nvSpPr>
        <p:spPr>
          <a:xfrm>
            <a:off x="6754609" y="4573422"/>
            <a:ext cx="5012847" cy="1136850"/>
          </a:xfrm>
          <a:prstGeom prst="rect">
            <a:avLst/>
          </a:prstGeom>
          <a:noFill/>
        </p:spPr>
        <p:txBody>
          <a:bodyPr wrap="none" rtlCol="0">
            <a:spAutoFit/>
          </a:bodyPr>
          <a:lstStyle/>
          <a:p>
            <a:pPr>
              <a:lnSpc>
                <a:spcPts val="2700"/>
              </a:lnSpc>
            </a:pPr>
            <a:r>
              <a:rPr lang="en-US" altLang="ja-JP" sz="2400" dirty="0">
                <a:solidFill>
                  <a:schemeClr val="bg1"/>
                </a:solidFill>
                <a:latin typeface="NHHandwriting Medium" panose="020F0500000000000000" pitchFamily="34" charset="0"/>
              </a:rPr>
              <a:t>C    </a:t>
            </a:r>
            <a:r>
              <a:rPr kumimoji="1" lang="en-US" altLang="ja-JP" sz="2400" dirty="0">
                <a:solidFill>
                  <a:schemeClr val="bg1"/>
                </a:solidFill>
                <a:latin typeface="NHHandwriting Medium" panose="020F0500000000000000" pitchFamily="34" charset="0"/>
              </a:rPr>
              <a:t>: </a:t>
            </a:r>
            <a:r>
              <a:rPr lang="en-US" altLang="ja-JP" sz="2400" dirty="0">
                <a:solidFill>
                  <a:schemeClr val="bg1"/>
                </a:solidFill>
                <a:latin typeface="NHHandwriting Medium" panose="020F0500000000000000" pitchFamily="34" charset="0"/>
              </a:rPr>
              <a:t>Do you like </a:t>
            </a:r>
            <a:r>
              <a:rPr lang="en-US" altLang="ja-JP" sz="2400" dirty="0">
                <a:solidFill>
                  <a:srgbClr val="FFFF00"/>
                </a:solidFill>
                <a:latin typeface="NHHandwriting Medium" panose="020F0500000000000000" pitchFamily="34" charset="0"/>
              </a:rPr>
              <a:t>tomatoes</a:t>
            </a:r>
            <a:r>
              <a:rPr lang="en-US" altLang="ja-JP" sz="2400" dirty="0">
                <a:solidFill>
                  <a:schemeClr val="bg1"/>
                </a:solidFill>
                <a:latin typeface="NHHandwriting Medium" panose="020F0500000000000000" pitchFamily="34" charset="0"/>
              </a:rPr>
              <a:t>?</a:t>
            </a:r>
          </a:p>
          <a:p>
            <a:pPr>
              <a:lnSpc>
                <a:spcPts val="2700"/>
              </a:lnSpc>
            </a:pPr>
            <a:r>
              <a:rPr lang="en-US" altLang="ja-JP" sz="2400" dirty="0">
                <a:solidFill>
                  <a:schemeClr val="bg1"/>
                </a:solidFill>
                <a:latin typeface="NHHandwriting Medium" panose="020F0500000000000000" pitchFamily="34" charset="0"/>
              </a:rPr>
              <a:t>ALT: </a:t>
            </a:r>
            <a:r>
              <a:rPr lang="en-US" altLang="ja-JP" sz="2400" dirty="0">
                <a:solidFill>
                  <a:srgbClr val="FFFF00"/>
                </a:solidFill>
                <a:latin typeface="NHHandwriting Medium" panose="020F0500000000000000" pitchFamily="34" charset="0"/>
              </a:rPr>
              <a:t>Yes, I do. </a:t>
            </a:r>
            <a:r>
              <a:rPr lang="en-US" altLang="ja-JP" sz="2400" dirty="0">
                <a:solidFill>
                  <a:schemeClr val="bg1"/>
                </a:solidFill>
                <a:latin typeface="NHHandwriting Medium" panose="020F0500000000000000" pitchFamily="34" charset="0"/>
              </a:rPr>
              <a:t>How about you?</a:t>
            </a:r>
          </a:p>
          <a:p>
            <a:pPr>
              <a:lnSpc>
                <a:spcPts val="2700"/>
              </a:lnSpc>
            </a:pPr>
            <a:r>
              <a:rPr lang="en-US" altLang="ja-JP" sz="2400" dirty="0">
                <a:solidFill>
                  <a:schemeClr val="bg1"/>
                </a:solidFill>
                <a:latin typeface="NHHandwriting Medium" panose="020F0500000000000000" pitchFamily="34" charset="0"/>
              </a:rPr>
              <a:t>C    </a:t>
            </a:r>
            <a:r>
              <a:rPr kumimoji="1" lang="en-US" altLang="ja-JP" sz="2400" dirty="0">
                <a:solidFill>
                  <a:schemeClr val="bg1"/>
                </a:solidFill>
                <a:latin typeface="NHHandwriting Medium" panose="020F0500000000000000" pitchFamily="34" charset="0"/>
              </a:rPr>
              <a:t>: I like carrots. </a:t>
            </a:r>
          </a:p>
        </p:txBody>
      </p:sp>
      <p:sp>
        <p:nvSpPr>
          <p:cNvPr id="6" name="正方形/長方形 5">
            <a:extLst>
              <a:ext uri="{FF2B5EF4-FFF2-40B4-BE49-F238E27FC236}">
                <a16:creationId xmlns:a16="http://schemas.microsoft.com/office/drawing/2014/main" id="{CDEB07C5-422E-4FAA-80AF-10741CDA995A}"/>
              </a:ext>
            </a:extLst>
          </p:cNvPr>
          <p:cNvSpPr/>
          <p:nvPr/>
        </p:nvSpPr>
        <p:spPr>
          <a:xfrm>
            <a:off x="6690977" y="5703666"/>
            <a:ext cx="5012847" cy="629134"/>
          </a:xfrm>
          <a:prstGeom prst="rect">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kumimoji="1" lang="ja-JP" altLang="en-US" sz="2000" b="1" dirty="0">
                <a:solidFill>
                  <a:schemeClr val="tx1"/>
                </a:solidFill>
                <a:latin typeface="ＭＳ ゴシック" panose="020B0609070205080204" pitchFamily="49" charset="-128"/>
                <a:ea typeface="ＭＳ ゴシック" panose="020B0609070205080204" pitchFamily="49" charset="-128"/>
              </a:rPr>
              <a:t>まとめ：</a:t>
            </a:r>
            <a:r>
              <a:rPr kumimoji="1" lang="en-US" altLang="ja-JP" sz="2000" b="1" dirty="0">
                <a:solidFill>
                  <a:schemeClr val="tx1"/>
                </a:solidFill>
                <a:latin typeface="NHHandwriting Medium" panose="020F0500000000000000" pitchFamily="34" charset="0"/>
                <a:ea typeface="ＭＳ ゴシック" panose="020B0609070205080204" pitchFamily="49" charset="-128"/>
              </a:rPr>
              <a:t>ALT</a:t>
            </a:r>
            <a:r>
              <a:rPr kumimoji="1" lang="ja-JP" altLang="en-US" sz="2000" b="1" dirty="0">
                <a:solidFill>
                  <a:schemeClr val="tx1"/>
                </a:solidFill>
                <a:latin typeface="ＭＳ ゴシック" panose="020B0609070205080204" pitchFamily="49" charset="-128"/>
                <a:ea typeface="ＭＳ ゴシック" panose="020B0609070205080204" pitchFamily="49" charset="-128"/>
              </a:rPr>
              <a:t>は，リンゴと赤とトマトが</a:t>
            </a:r>
            <a:endParaRPr kumimoji="1" lang="en-US" altLang="ja-JP" sz="2000" b="1" dirty="0">
              <a:solidFill>
                <a:schemeClr val="tx1"/>
              </a:solidFill>
              <a:latin typeface="ＭＳ ゴシック" panose="020B0609070205080204" pitchFamily="49" charset="-128"/>
              <a:ea typeface="ＭＳ ゴシック" panose="020B0609070205080204" pitchFamily="49" charset="-128"/>
            </a:endParaRPr>
          </a:p>
          <a:p>
            <a:pPr>
              <a:lnSpc>
                <a:spcPts val="2200"/>
              </a:lnSpc>
            </a:pPr>
            <a:r>
              <a:rPr lang="en-US" altLang="ja-JP" sz="2000" b="1" dirty="0">
                <a:solidFill>
                  <a:schemeClr val="tx1"/>
                </a:solidFill>
                <a:latin typeface="ＭＳ ゴシック" panose="020B0609070205080204" pitchFamily="49" charset="-128"/>
                <a:ea typeface="ＭＳ ゴシック" panose="020B0609070205080204" pitchFamily="49" charset="-128"/>
              </a:rPr>
              <a:t>        </a:t>
            </a:r>
            <a:r>
              <a:rPr kumimoji="1" lang="ja-JP" altLang="en-US" sz="2000" b="1" dirty="0">
                <a:solidFill>
                  <a:schemeClr val="tx1"/>
                </a:solidFill>
                <a:latin typeface="ＭＳ ゴシック" panose="020B0609070205080204" pitchFamily="49" charset="-128"/>
                <a:ea typeface="ＭＳ ゴシック" panose="020B0609070205080204" pitchFamily="49" charset="-128"/>
              </a:rPr>
              <a:t>好きなことが分かった</a:t>
            </a:r>
            <a:r>
              <a:rPr lang="ja-JP" altLang="en-US" sz="2000" b="1" dirty="0">
                <a:solidFill>
                  <a:schemeClr val="tx1"/>
                </a:solidFill>
                <a:latin typeface="ＭＳ ゴシック" panose="020B0609070205080204" pitchFamily="49" charset="-128"/>
                <a:ea typeface="ＭＳ ゴシック" panose="020B0609070205080204" pitchFamily="49" charset="-128"/>
              </a:rPr>
              <a:t>。</a:t>
            </a:r>
            <a:endParaRPr kumimoji="1" lang="en-US" altLang="ja-JP" sz="2000" b="1" dirty="0">
              <a:solidFill>
                <a:schemeClr val="tx1"/>
              </a:solidFill>
              <a:latin typeface="ＭＳ ゴシック" panose="020B0609070205080204" pitchFamily="49" charset="-128"/>
              <a:ea typeface="ＭＳ ゴシック" panose="020B0609070205080204" pitchFamily="49" charset="-128"/>
            </a:endParaRPr>
          </a:p>
        </p:txBody>
      </p:sp>
      <p:grpSp>
        <p:nvGrpSpPr>
          <p:cNvPr id="27" name="グループ化 26">
            <a:extLst>
              <a:ext uri="{FF2B5EF4-FFF2-40B4-BE49-F238E27FC236}">
                <a16:creationId xmlns:a16="http://schemas.microsoft.com/office/drawing/2014/main" id="{92A29EED-8530-423A-94CA-D222986C0541}"/>
              </a:ext>
            </a:extLst>
          </p:cNvPr>
          <p:cNvGrpSpPr/>
          <p:nvPr/>
        </p:nvGrpSpPr>
        <p:grpSpPr>
          <a:xfrm>
            <a:off x="93684" y="-23786"/>
            <a:ext cx="3650021" cy="968545"/>
            <a:chOff x="121879" y="1979873"/>
            <a:chExt cx="5873883" cy="1577343"/>
          </a:xfrm>
        </p:grpSpPr>
        <p:grpSp>
          <p:nvGrpSpPr>
            <p:cNvPr id="28" name="グループ化 27">
              <a:extLst>
                <a:ext uri="{FF2B5EF4-FFF2-40B4-BE49-F238E27FC236}">
                  <a16:creationId xmlns:a16="http://schemas.microsoft.com/office/drawing/2014/main" id="{38412442-7D73-445B-9036-802FF95F4D5E}"/>
                </a:ext>
              </a:extLst>
            </p:cNvPr>
            <p:cNvGrpSpPr/>
            <p:nvPr/>
          </p:nvGrpSpPr>
          <p:grpSpPr>
            <a:xfrm>
              <a:off x="121879" y="1979873"/>
              <a:ext cx="5747145" cy="1479067"/>
              <a:chOff x="302418" y="1330808"/>
              <a:chExt cx="5526884" cy="1479067"/>
            </a:xfrm>
          </p:grpSpPr>
          <p:sp>
            <p:nvSpPr>
              <p:cNvPr id="31" name="四角形: 角を丸くする 30">
                <a:extLst>
                  <a:ext uri="{FF2B5EF4-FFF2-40B4-BE49-F238E27FC236}">
                    <a16:creationId xmlns:a16="http://schemas.microsoft.com/office/drawing/2014/main" id="{00CDA9F8-C54F-4265-B68C-5FFEC049EF77}"/>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2" name="四角形: 角を丸くする 31">
                <a:extLst>
                  <a:ext uri="{FF2B5EF4-FFF2-40B4-BE49-F238E27FC236}">
                    <a16:creationId xmlns:a16="http://schemas.microsoft.com/office/drawing/2014/main" id="{52A06AAE-6554-49F3-A6ED-56CF4A2AB0B0}"/>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3" name="四角形: 角を丸くする 32">
                <a:extLst>
                  <a:ext uri="{FF2B5EF4-FFF2-40B4-BE49-F238E27FC236}">
                    <a16:creationId xmlns:a16="http://schemas.microsoft.com/office/drawing/2014/main" id="{7EE7152C-B44A-4488-A3CA-792461DBA05E}"/>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4" name="四角形: 角を丸くする 33">
                <a:extLst>
                  <a:ext uri="{FF2B5EF4-FFF2-40B4-BE49-F238E27FC236}">
                    <a16:creationId xmlns:a16="http://schemas.microsoft.com/office/drawing/2014/main" id="{CA5B88BA-7062-411A-96B4-614C45F2C689}"/>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5" name="正方形/長方形 34">
                <a:extLst>
                  <a:ext uri="{FF2B5EF4-FFF2-40B4-BE49-F238E27FC236}">
                    <a16:creationId xmlns:a16="http://schemas.microsoft.com/office/drawing/2014/main" id="{968C5338-83BA-46C1-88F6-8EDB3F880548}"/>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9" name="テキスト ボックス 28">
              <a:extLst>
                <a:ext uri="{FF2B5EF4-FFF2-40B4-BE49-F238E27FC236}">
                  <a16:creationId xmlns:a16="http://schemas.microsoft.com/office/drawing/2014/main" id="{B1B58C0C-72D9-4B64-B967-54CE47E2B2C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30" name="テキスト ボックス 29">
              <a:extLst>
                <a:ext uri="{FF2B5EF4-FFF2-40B4-BE49-F238E27FC236}">
                  <a16:creationId xmlns:a16="http://schemas.microsoft.com/office/drawing/2014/main" id="{068B84F5-6875-414A-9458-2B0ACAE295C7}"/>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10" name="正方形/長方形 9">
            <a:extLst>
              <a:ext uri="{FF2B5EF4-FFF2-40B4-BE49-F238E27FC236}">
                <a16:creationId xmlns:a16="http://schemas.microsoft.com/office/drawing/2014/main" id="{6E06B72F-2C20-4D58-9A3F-3AD233E28CCA}"/>
              </a:ext>
            </a:extLst>
          </p:cNvPr>
          <p:cNvSpPr/>
          <p:nvPr/>
        </p:nvSpPr>
        <p:spPr>
          <a:xfrm>
            <a:off x="694222" y="1412697"/>
            <a:ext cx="4411178" cy="671641"/>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b="1" dirty="0">
                <a:latin typeface="ＭＳ ゴシック" panose="020B0609070205080204" pitchFamily="49" charset="-128"/>
                <a:ea typeface="ＭＳ ゴシック" panose="020B0609070205080204" pitchFamily="49" charset="-128"/>
              </a:rPr>
              <a:t>課題：好きなものについて友達と</a:t>
            </a:r>
            <a:endParaRPr kumimoji="1" lang="en-US" altLang="ja-JP" sz="2000" b="1" dirty="0">
              <a:latin typeface="ＭＳ ゴシック" panose="020B0609070205080204" pitchFamily="49" charset="-128"/>
              <a:ea typeface="ＭＳ ゴシック" panose="020B0609070205080204" pitchFamily="49" charset="-128"/>
            </a:endParaRPr>
          </a:p>
          <a:p>
            <a:r>
              <a:rPr lang="ja-JP" altLang="en-US" sz="2000" b="1" dirty="0">
                <a:latin typeface="ＭＳ ゴシック" panose="020B0609070205080204" pitchFamily="49" charset="-128"/>
                <a:ea typeface="ＭＳ ゴシック" panose="020B0609070205080204" pitchFamily="49" charset="-128"/>
              </a:rPr>
              <a:t>　　　</a:t>
            </a:r>
            <a:r>
              <a:rPr kumimoji="1" lang="ja-JP" altLang="en-US" sz="2000" b="1" dirty="0">
                <a:latin typeface="ＭＳ ゴシック" panose="020B0609070205080204" pitchFamily="49" charset="-128"/>
                <a:ea typeface="ＭＳ ゴシック" panose="020B0609070205080204" pitchFamily="49" charset="-128"/>
              </a:rPr>
              <a:t>聞いたり，話したりしよう！</a:t>
            </a:r>
          </a:p>
        </p:txBody>
      </p:sp>
      <p:sp>
        <p:nvSpPr>
          <p:cNvPr id="12" name="テキスト ボックス 11">
            <a:extLst>
              <a:ext uri="{FF2B5EF4-FFF2-40B4-BE49-F238E27FC236}">
                <a16:creationId xmlns:a16="http://schemas.microsoft.com/office/drawing/2014/main" id="{C7E4EF15-30D2-476A-8066-366FCAE77ECC}"/>
              </a:ext>
            </a:extLst>
          </p:cNvPr>
          <p:cNvSpPr txBox="1"/>
          <p:nvPr/>
        </p:nvSpPr>
        <p:spPr>
          <a:xfrm>
            <a:off x="578091" y="2118390"/>
            <a:ext cx="4211409" cy="3484287"/>
          </a:xfrm>
          <a:prstGeom prst="rect">
            <a:avLst/>
          </a:prstGeom>
          <a:noFill/>
        </p:spPr>
        <p:txBody>
          <a:bodyPr wrap="none" rtlCol="0">
            <a:spAutoFit/>
          </a:bodyPr>
          <a:lstStyle/>
          <a:p>
            <a:pPr>
              <a:lnSpc>
                <a:spcPts val="2200"/>
              </a:lnSpc>
            </a:pPr>
            <a:r>
              <a:rPr lang="en-US" altLang="ja-JP" sz="2000" b="1" dirty="0">
                <a:solidFill>
                  <a:schemeClr val="bg1"/>
                </a:solidFill>
                <a:latin typeface="NHHandwriting Medium" panose="020F0500000000000000" pitchFamily="34" charset="0"/>
              </a:rPr>
              <a:t>A</a:t>
            </a:r>
            <a:r>
              <a:rPr kumimoji="1" lang="ja-JP" altLang="en-US" sz="2000" b="1" dirty="0">
                <a:solidFill>
                  <a:schemeClr val="bg1"/>
                </a:solidFill>
                <a:latin typeface="NHHandwriting Medium" panose="020F0500000000000000" pitchFamily="34" charset="0"/>
              </a:rPr>
              <a:t>：</a:t>
            </a:r>
            <a:r>
              <a:rPr kumimoji="1" lang="en-US" altLang="ja-JP" sz="2000" b="1" dirty="0">
                <a:solidFill>
                  <a:schemeClr val="bg1"/>
                </a:solidFill>
                <a:latin typeface="NHHandwriting Medium" panose="020F0500000000000000" pitchFamily="34" charset="0"/>
              </a:rPr>
              <a:t>Hello! </a:t>
            </a:r>
          </a:p>
          <a:p>
            <a:pPr>
              <a:lnSpc>
                <a:spcPts val="2200"/>
              </a:lnSpc>
            </a:pPr>
            <a:r>
              <a:rPr lang="en-US" altLang="ja-JP" sz="2000" b="1" dirty="0">
                <a:solidFill>
                  <a:schemeClr val="bg1"/>
                </a:solidFill>
                <a:latin typeface="NHHandwriting Medium" panose="020F0500000000000000" pitchFamily="34" charset="0"/>
              </a:rPr>
              <a:t>      </a:t>
            </a:r>
            <a:r>
              <a:rPr kumimoji="1" lang="en-US" altLang="ja-JP" sz="2000" b="1" dirty="0">
                <a:solidFill>
                  <a:schemeClr val="bg1"/>
                </a:solidFill>
                <a:latin typeface="NHHandwriting Medium" panose="020F0500000000000000" pitchFamily="34" charset="0"/>
              </a:rPr>
              <a:t>What (fruit) do you like </a:t>
            </a:r>
            <a:r>
              <a:rPr kumimoji="1" lang="ja-JP" altLang="en-US" sz="2000" b="1" dirty="0">
                <a:solidFill>
                  <a:schemeClr val="bg1"/>
                </a:solidFill>
                <a:latin typeface="NHHandwriting Medium" panose="020F0500000000000000" pitchFamily="34" charset="0"/>
              </a:rPr>
              <a:t>？</a:t>
            </a:r>
            <a:endParaRPr kumimoji="1" lang="en-US" altLang="ja-JP" sz="2000" b="1" dirty="0">
              <a:solidFill>
                <a:schemeClr val="bg1"/>
              </a:solidFill>
              <a:latin typeface="NHHandwriting Medium" panose="020F0500000000000000" pitchFamily="34" charset="0"/>
            </a:endParaRPr>
          </a:p>
          <a:p>
            <a:pPr>
              <a:lnSpc>
                <a:spcPts val="2200"/>
              </a:lnSpc>
            </a:pPr>
            <a:r>
              <a:rPr lang="en-US" altLang="ja-JP" sz="2000" b="1" dirty="0">
                <a:solidFill>
                  <a:schemeClr val="bg1"/>
                </a:solidFill>
                <a:latin typeface="NHHandwriting Medium" panose="020F0500000000000000" pitchFamily="34" charset="0"/>
              </a:rPr>
              <a:t>B</a:t>
            </a:r>
            <a:r>
              <a:rPr lang="ja-JP" altLang="en-US" sz="2000" b="1" dirty="0">
                <a:solidFill>
                  <a:schemeClr val="bg1"/>
                </a:solidFill>
                <a:latin typeface="NHHandwriting Medium" panose="020F0500000000000000" pitchFamily="34" charset="0"/>
              </a:rPr>
              <a:t>：</a:t>
            </a:r>
            <a:r>
              <a:rPr lang="en-US" altLang="ja-JP" sz="2000" b="1" dirty="0">
                <a:solidFill>
                  <a:schemeClr val="bg1"/>
                </a:solidFill>
                <a:latin typeface="NHHandwriting Medium" panose="020F0500000000000000" pitchFamily="34" charset="0"/>
              </a:rPr>
              <a:t>I like (</a:t>
            </a:r>
            <a:r>
              <a:rPr lang="en-US" altLang="ja-JP" sz="2000" b="1" dirty="0">
                <a:solidFill>
                  <a:srgbClr val="FFFF66"/>
                </a:solidFill>
                <a:latin typeface="NHHandwriting Medium" panose="020F0500000000000000" pitchFamily="34" charset="0"/>
              </a:rPr>
              <a:t>apples</a:t>
            </a:r>
            <a:r>
              <a:rPr lang="en-US" altLang="ja-JP" sz="2000" b="1" dirty="0">
                <a:solidFill>
                  <a:schemeClr val="bg1"/>
                </a:solidFill>
                <a:latin typeface="NHHandwriting Medium" panose="020F0500000000000000" pitchFamily="34" charset="0"/>
              </a:rPr>
              <a:t>).  </a:t>
            </a:r>
          </a:p>
          <a:p>
            <a:pPr>
              <a:lnSpc>
                <a:spcPts val="2200"/>
              </a:lnSpc>
            </a:pPr>
            <a:r>
              <a:rPr lang="en-US" altLang="ja-JP" sz="2000" b="1" dirty="0">
                <a:solidFill>
                  <a:schemeClr val="bg1"/>
                </a:solidFill>
                <a:latin typeface="NHHandwriting Medium" panose="020F0500000000000000" pitchFamily="34" charset="0"/>
              </a:rPr>
              <a:t>     How about you?</a:t>
            </a:r>
          </a:p>
          <a:p>
            <a:pPr>
              <a:lnSpc>
                <a:spcPts val="2200"/>
              </a:lnSpc>
            </a:pPr>
            <a:r>
              <a:rPr lang="en-US" altLang="ja-JP" sz="2000" b="1" dirty="0">
                <a:solidFill>
                  <a:schemeClr val="bg1"/>
                </a:solidFill>
                <a:latin typeface="NHHandwriting Medium" panose="020F0500000000000000" pitchFamily="34" charset="0"/>
              </a:rPr>
              <a:t>A</a:t>
            </a:r>
            <a:r>
              <a:rPr lang="ja-JP" altLang="en-US" sz="2000" b="1" dirty="0">
                <a:solidFill>
                  <a:schemeClr val="bg1"/>
                </a:solidFill>
                <a:latin typeface="NHHandwriting Medium" panose="020F0500000000000000" pitchFamily="34" charset="0"/>
              </a:rPr>
              <a:t>：</a:t>
            </a:r>
            <a:r>
              <a:rPr lang="en-US" altLang="ja-JP" sz="2000" b="1" dirty="0">
                <a:solidFill>
                  <a:schemeClr val="bg1"/>
                </a:solidFill>
                <a:latin typeface="NHHandwriting Medium" panose="020F0500000000000000" pitchFamily="34" charset="0"/>
              </a:rPr>
              <a:t>I like ( bananas). </a:t>
            </a:r>
          </a:p>
          <a:p>
            <a:pPr>
              <a:lnSpc>
                <a:spcPts val="2200"/>
              </a:lnSpc>
            </a:pPr>
            <a:r>
              <a:rPr lang="en-US" altLang="ja-JP" sz="2000" b="1" dirty="0">
                <a:solidFill>
                  <a:schemeClr val="bg1"/>
                </a:solidFill>
                <a:latin typeface="NHHandwriting Medium" panose="020F0500000000000000" pitchFamily="34" charset="0"/>
              </a:rPr>
              <a:t>      What (sport) do you like?</a:t>
            </a:r>
          </a:p>
          <a:p>
            <a:pPr>
              <a:lnSpc>
                <a:spcPts val="2200"/>
              </a:lnSpc>
            </a:pPr>
            <a:r>
              <a:rPr lang="en-US" altLang="ja-JP" sz="2000" b="1" dirty="0">
                <a:solidFill>
                  <a:schemeClr val="bg1"/>
                </a:solidFill>
                <a:latin typeface="NHHandwriting Medium" panose="020F0500000000000000" pitchFamily="34" charset="0"/>
              </a:rPr>
              <a:t>B</a:t>
            </a:r>
            <a:r>
              <a:rPr lang="ja-JP" altLang="en-US" sz="2000" b="1" dirty="0">
                <a:solidFill>
                  <a:schemeClr val="bg1"/>
                </a:solidFill>
                <a:latin typeface="NHHandwriting Medium" panose="020F0500000000000000" pitchFamily="34" charset="0"/>
              </a:rPr>
              <a:t>：</a:t>
            </a:r>
            <a:r>
              <a:rPr lang="en-US" altLang="ja-JP" sz="2000" b="1" dirty="0">
                <a:solidFill>
                  <a:schemeClr val="bg1"/>
                </a:solidFill>
                <a:latin typeface="NHHandwriting Medium" panose="020F0500000000000000" pitchFamily="34" charset="0"/>
              </a:rPr>
              <a:t>I like (</a:t>
            </a:r>
            <a:r>
              <a:rPr lang="en-US" altLang="ja-JP" sz="2000" b="1" dirty="0">
                <a:solidFill>
                  <a:srgbClr val="FFFF66"/>
                </a:solidFill>
                <a:latin typeface="NHHandwriting Medium" panose="020F0500000000000000" pitchFamily="34" charset="0"/>
              </a:rPr>
              <a:t>baseball</a:t>
            </a:r>
            <a:r>
              <a:rPr lang="en-US" altLang="ja-JP" sz="2000" b="1" dirty="0">
                <a:solidFill>
                  <a:schemeClr val="bg1"/>
                </a:solidFill>
                <a:latin typeface="NHHandwriting Medium" panose="020F0500000000000000" pitchFamily="34" charset="0"/>
              </a:rPr>
              <a:t>).</a:t>
            </a:r>
          </a:p>
          <a:p>
            <a:pPr>
              <a:lnSpc>
                <a:spcPts val="2200"/>
              </a:lnSpc>
            </a:pPr>
            <a:r>
              <a:rPr lang="en-US" altLang="ja-JP" sz="2000" b="1" dirty="0">
                <a:solidFill>
                  <a:schemeClr val="bg1"/>
                </a:solidFill>
                <a:latin typeface="NHHandwriting Medium" panose="020F0500000000000000" pitchFamily="34" charset="0"/>
              </a:rPr>
              <a:t>     What do you want?</a:t>
            </a:r>
          </a:p>
          <a:p>
            <a:pPr>
              <a:lnSpc>
                <a:spcPts val="2200"/>
              </a:lnSpc>
            </a:pPr>
            <a:r>
              <a:rPr lang="en-US" altLang="ja-JP" sz="2000" b="1" dirty="0">
                <a:solidFill>
                  <a:schemeClr val="bg1"/>
                </a:solidFill>
                <a:latin typeface="NHHandwriting Medium" panose="020F0500000000000000" pitchFamily="34" charset="0"/>
              </a:rPr>
              <a:t>A</a:t>
            </a:r>
            <a:r>
              <a:rPr lang="ja-JP" altLang="en-US" sz="2000" b="1" dirty="0">
                <a:solidFill>
                  <a:schemeClr val="bg1"/>
                </a:solidFill>
                <a:latin typeface="NHHandwriting Medium" panose="020F0500000000000000" pitchFamily="34" charset="0"/>
              </a:rPr>
              <a:t>：</a:t>
            </a:r>
            <a:r>
              <a:rPr lang="en-US" altLang="ja-JP" sz="2000" b="1" dirty="0">
                <a:solidFill>
                  <a:schemeClr val="bg1"/>
                </a:solidFill>
                <a:latin typeface="NHHandwriting Medium" panose="020F0500000000000000" pitchFamily="34" charset="0"/>
              </a:rPr>
              <a:t>I want (a dog).</a:t>
            </a:r>
          </a:p>
          <a:p>
            <a:pPr>
              <a:lnSpc>
                <a:spcPts val="2200"/>
              </a:lnSpc>
            </a:pPr>
            <a:r>
              <a:rPr lang="en-US" altLang="ja-JP" sz="2000" b="1" dirty="0">
                <a:solidFill>
                  <a:schemeClr val="bg1"/>
                </a:solidFill>
                <a:latin typeface="NHHandwriting Medium" panose="020F0500000000000000" pitchFamily="34" charset="0"/>
              </a:rPr>
              <a:t>     What do you want?</a:t>
            </a:r>
          </a:p>
          <a:p>
            <a:pPr>
              <a:lnSpc>
                <a:spcPts val="2200"/>
              </a:lnSpc>
            </a:pPr>
            <a:r>
              <a:rPr lang="en-US" altLang="ja-JP" sz="2000" b="1" dirty="0">
                <a:solidFill>
                  <a:schemeClr val="bg1"/>
                </a:solidFill>
                <a:latin typeface="NHHandwriting Medium" panose="020F0500000000000000" pitchFamily="34" charset="0"/>
              </a:rPr>
              <a:t>B</a:t>
            </a:r>
            <a:r>
              <a:rPr lang="ja-JP" altLang="en-US" sz="2000" b="1" dirty="0">
                <a:solidFill>
                  <a:schemeClr val="bg1"/>
                </a:solidFill>
                <a:latin typeface="NHHandwriting Medium" panose="020F0500000000000000" pitchFamily="34" charset="0"/>
              </a:rPr>
              <a:t>：</a:t>
            </a:r>
            <a:r>
              <a:rPr lang="en-US" altLang="ja-JP" sz="2000" b="1" dirty="0">
                <a:solidFill>
                  <a:schemeClr val="bg1"/>
                </a:solidFill>
                <a:latin typeface="NHHandwriting Medium" panose="020F0500000000000000" pitchFamily="34" charset="0"/>
              </a:rPr>
              <a:t>I want (</a:t>
            </a:r>
            <a:r>
              <a:rPr lang="en-US" altLang="ja-JP" sz="2000" b="1" dirty="0">
                <a:solidFill>
                  <a:srgbClr val="FFFF66"/>
                </a:solidFill>
                <a:latin typeface="NHHandwriting Medium" panose="020F0500000000000000" pitchFamily="34" charset="0"/>
              </a:rPr>
              <a:t>a glove</a:t>
            </a:r>
            <a:r>
              <a:rPr lang="en-US" altLang="ja-JP" sz="2000" b="1" dirty="0">
                <a:solidFill>
                  <a:schemeClr val="bg1"/>
                </a:solidFill>
                <a:latin typeface="NHHandwriting Medium" panose="020F0500000000000000" pitchFamily="34" charset="0"/>
              </a:rPr>
              <a:t>).</a:t>
            </a:r>
          </a:p>
          <a:p>
            <a:pPr>
              <a:lnSpc>
                <a:spcPts val="2200"/>
              </a:lnSpc>
            </a:pPr>
            <a:r>
              <a:rPr lang="en-US" altLang="ja-JP" sz="2000" b="1" dirty="0">
                <a:solidFill>
                  <a:schemeClr val="bg1"/>
                </a:solidFill>
                <a:latin typeface="NHHandwriting Medium" panose="020F0500000000000000" pitchFamily="34" charset="0"/>
              </a:rPr>
              <a:t>A</a:t>
            </a:r>
            <a:r>
              <a:rPr lang="ja-JP" altLang="en-US" sz="2000" b="1" dirty="0">
                <a:solidFill>
                  <a:schemeClr val="bg1"/>
                </a:solidFill>
                <a:latin typeface="NHHandwriting Medium" panose="020F0500000000000000" pitchFamily="34" charset="0"/>
              </a:rPr>
              <a:t>：</a:t>
            </a:r>
            <a:r>
              <a:rPr lang="en-US" altLang="ja-JP" sz="2000" b="1" dirty="0">
                <a:solidFill>
                  <a:schemeClr val="bg1"/>
                </a:solidFill>
                <a:latin typeface="NHHandwriting Medium" panose="020F0500000000000000" pitchFamily="34" charset="0"/>
              </a:rPr>
              <a:t>Thank you. </a:t>
            </a:r>
          </a:p>
        </p:txBody>
      </p:sp>
      <p:sp>
        <p:nvSpPr>
          <p:cNvPr id="18" name="正方形/長方形 17">
            <a:extLst>
              <a:ext uri="{FF2B5EF4-FFF2-40B4-BE49-F238E27FC236}">
                <a16:creationId xmlns:a16="http://schemas.microsoft.com/office/drawing/2014/main" id="{FFF51975-DA5B-45F9-93E6-C1F688254B28}"/>
              </a:ext>
            </a:extLst>
          </p:cNvPr>
          <p:cNvSpPr/>
          <p:nvPr/>
        </p:nvSpPr>
        <p:spPr>
          <a:xfrm>
            <a:off x="359407" y="5698265"/>
            <a:ext cx="5141617" cy="626377"/>
          </a:xfrm>
          <a:prstGeom prst="rect">
            <a:avLst/>
          </a:prstGeom>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a:latin typeface="NHHandwriting Medium" panose="020F0500000000000000" pitchFamily="34" charset="0"/>
                <a:ea typeface="ＭＳ ゴシック" panose="020B0609070205080204" pitchFamily="49" charset="-128"/>
              </a:rPr>
              <a:t>まとめ：Ｂ</a:t>
            </a:r>
            <a:r>
              <a:rPr lang="ja-JP" altLang="en-US" sz="2000" b="1" dirty="0">
                <a:latin typeface="ＭＳ ゴシック" panose="020B0609070205080204" pitchFamily="49" charset="-128"/>
                <a:ea typeface="ＭＳ ゴシック" panose="020B0609070205080204" pitchFamily="49" charset="-128"/>
              </a:rPr>
              <a:t>くんがリンゴと野球が好きで</a:t>
            </a:r>
            <a:endParaRPr lang="en-US" altLang="ja-JP" sz="2000" b="1" dirty="0">
              <a:latin typeface="ＭＳ ゴシック" panose="020B0609070205080204" pitchFamily="49" charset="-128"/>
              <a:ea typeface="ＭＳ ゴシック" panose="020B0609070205080204" pitchFamily="49" charset="-128"/>
            </a:endParaRPr>
          </a:p>
          <a:p>
            <a:r>
              <a:rPr lang="ja-JP" altLang="en-US" sz="2000" b="1" dirty="0">
                <a:latin typeface="ＭＳ ゴシック" panose="020B0609070205080204" pitchFamily="49" charset="-128"/>
                <a:ea typeface="ＭＳ ゴシック" panose="020B0609070205080204" pitchFamily="49" charset="-128"/>
              </a:rPr>
              <a:t>　　　　グローブがほしいことが分かった。</a:t>
            </a:r>
            <a:endParaRPr lang="en-US" altLang="ja-JP" sz="2000" b="1" dirty="0">
              <a:latin typeface="ＭＳ ゴシック" panose="020B0609070205080204" pitchFamily="49" charset="-128"/>
              <a:ea typeface="ＭＳ ゴシック" panose="020B0609070205080204" pitchFamily="49" charset="-128"/>
            </a:endParaRPr>
          </a:p>
        </p:txBody>
      </p:sp>
      <p:pic>
        <p:nvPicPr>
          <p:cNvPr id="20" name="図 19" descr="パソコン画面のスクリーンショット&#10;&#10;自動的に生成された説明">
            <a:extLst>
              <a:ext uri="{FF2B5EF4-FFF2-40B4-BE49-F238E27FC236}">
                <a16:creationId xmlns:a16="http://schemas.microsoft.com/office/drawing/2014/main" id="{6225B19F-539B-4370-AB02-E22E29AECA5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5200" b="30819"/>
          <a:stretch/>
        </p:blipFill>
        <p:spPr>
          <a:xfrm>
            <a:off x="3478682" y="4610445"/>
            <a:ext cx="1287291" cy="990436"/>
          </a:xfrm>
          <a:prstGeom prst="rect">
            <a:avLst/>
          </a:prstGeom>
        </p:spPr>
      </p:pic>
      <p:sp>
        <p:nvSpPr>
          <p:cNvPr id="21" name="吹き出し: 角を丸めた四角形 20">
            <a:extLst>
              <a:ext uri="{FF2B5EF4-FFF2-40B4-BE49-F238E27FC236}">
                <a16:creationId xmlns:a16="http://schemas.microsoft.com/office/drawing/2014/main" id="{FCF19CD2-1713-4F80-8B49-B4F0192EEF30}"/>
              </a:ext>
            </a:extLst>
          </p:cNvPr>
          <p:cNvSpPr/>
          <p:nvPr/>
        </p:nvSpPr>
        <p:spPr>
          <a:xfrm>
            <a:off x="4765973" y="2594553"/>
            <a:ext cx="2001911" cy="2530165"/>
          </a:xfrm>
          <a:prstGeom prst="wedgeRoundRectCallout">
            <a:avLst>
              <a:gd name="adj1" fmla="val -65664"/>
              <a:gd name="adj2" fmla="val 57767"/>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tx1"/>
                </a:solidFill>
                <a:latin typeface="ＭＳ ゴシック" panose="020B0609070205080204" pitchFamily="49" charset="-128"/>
                <a:ea typeface="ＭＳ ゴシック" panose="020B0609070205080204" pitchFamily="49" charset="-128"/>
              </a:rPr>
              <a:t>どちらも</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2000" b="1" dirty="0">
                <a:solidFill>
                  <a:schemeClr val="tx1"/>
                </a:solidFill>
                <a:latin typeface="ＭＳ ゴシック" panose="020B0609070205080204" pitchFamily="49" charset="-128"/>
                <a:ea typeface="ＭＳ ゴシック" panose="020B0609070205080204" pitchFamily="49" charset="-128"/>
              </a:rPr>
              <a:t>まとめは</a:t>
            </a:r>
            <a:endParaRPr kumimoji="1" lang="en-US" altLang="ja-JP" sz="20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2000" b="1" dirty="0">
                <a:solidFill>
                  <a:schemeClr val="tx1"/>
                </a:solidFill>
                <a:latin typeface="ＭＳ ゴシック" panose="020B0609070205080204" pitchFamily="49" charset="-128"/>
                <a:ea typeface="ＭＳ ゴシック" panose="020B0609070205080204" pitchFamily="49" charset="-128"/>
              </a:rPr>
              <a:t>同じように</a:t>
            </a:r>
            <a:endParaRPr kumimoji="1" lang="en-US" altLang="ja-JP" sz="2000" b="1" dirty="0">
              <a:solidFill>
                <a:schemeClr val="tx1"/>
              </a:solidFill>
              <a:latin typeface="ＭＳ ゴシック" panose="020B0609070205080204" pitchFamily="49" charset="-128"/>
              <a:ea typeface="ＭＳ ゴシック" panose="020B0609070205080204" pitchFamily="49" charset="-128"/>
            </a:endParaRPr>
          </a:p>
          <a:p>
            <a:pPr algn="ctr"/>
            <a:r>
              <a:rPr lang="ja-JP" altLang="en-US" sz="2000" b="1" dirty="0">
                <a:solidFill>
                  <a:schemeClr val="tx1"/>
                </a:solidFill>
                <a:latin typeface="ＭＳ ゴシック" panose="020B0609070205080204" pitchFamily="49" charset="-128"/>
                <a:ea typeface="ＭＳ ゴシック" panose="020B0609070205080204" pitchFamily="49" charset="-128"/>
              </a:rPr>
              <a:t>見えるけど</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2000" b="1" dirty="0">
                <a:solidFill>
                  <a:schemeClr val="tx1"/>
                </a:solidFill>
                <a:latin typeface="ＭＳ ゴシック" panose="020B0609070205080204" pitchFamily="49" charset="-128"/>
                <a:ea typeface="ＭＳ ゴシック" panose="020B0609070205080204" pitchFamily="49" charset="-128"/>
              </a:rPr>
              <a:t>実際のやり取りでの</a:t>
            </a:r>
            <a:r>
              <a:rPr lang="ja-JP" altLang="en-US" sz="2000" b="1" dirty="0">
                <a:solidFill>
                  <a:schemeClr val="tx1"/>
                </a:solidFill>
                <a:latin typeface="ＭＳ ゴシック" panose="020B0609070205080204" pitchFamily="49" charset="-128"/>
                <a:ea typeface="ＭＳ ゴシック" panose="020B0609070205080204" pitchFamily="49" charset="-128"/>
              </a:rPr>
              <a:t>子どもの頭の中は</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2000" b="1" dirty="0">
                <a:solidFill>
                  <a:schemeClr val="tx1"/>
                </a:solidFill>
                <a:latin typeface="ＭＳ ゴシック" panose="020B0609070205080204" pitchFamily="49" charset="-128"/>
                <a:ea typeface="ＭＳ ゴシック" panose="020B0609070205080204" pitchFamily="49" charset="-128"/>
              </a:rPr>
              <a:t>全然違うよ！</a:t>
            </a:r>
            <a:endParaRPr kumimoji="1" lang="en-US" altLang="ja-JP" sz="20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73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1448909" y="1842695"/>
            <a:ext cx="7558480" cy="3631763"/>
          </a:xfrm>
          <a:prstGeom prst="rect">
            <a:avLst/>
          </a:prstGeom>
        </p:spPr>
        <p:txBody>
          <a:bodyPr wrap="none">
            <a:spAutoFit/>
          </a:bodyPr>
          <a:lstStyle/>
          <a:p>
            <a:pPr algn="ctr"/>
            <a:r>
              <a:rPr lang="ja-JP" altLang="en-US" sz="11500" b="1" dirty="0">
                <a:latin typeface="NHHandwriting Medium" panose="020F0500000000000000" pitchFamily="34" charset="0"/>
                <a:ea typeface="ＭＳ ゴシック" panose="020B0609070205080204" pitchFamily="49" charset="-128"/>
              </a:rPr>
              <a:t>Ａは</a:t>
            </a:r>
            <a:endParaRPr lang="en-US" altLang="ja-JP" sz="11500" b="1" dirty="0">
              <a:latin typeface="NHHandwriting Medium" panose="020F0500000000000000" pitchFamily="34" charset="0"/>
              <a:ea typeface="ＭＳ ゴシック" panose="020B0609070205080204" pitchFamily="49" charset="-128"/>
            </a:endParaRPr>
          </a:p>
          <a:p>
            <a:pPr algn="ctr"/>
            <a:r>
              <a:rPr lang="ja-JP" altLang="en-US" sz="11500" b="1" dirty="0">
                <a:latin typeface="NHHandwriting Medium" panose="020F0500000000000000" pitchFamily="34" charset="0"/>
                <a:ea typeface="ＭＳ ゴシック" panose="020B0609070205080204" pitchFamily="49" charset="-128"/>
              </a:rPr>
              <a:t>どんな姿？</a:t>
            </a:r>
            <a:endParaRPr lang="en-US" altLang="ja-JP" sz="11500" b="1" dirty="0">
              <a:latin typeface="NHHandwriting Medium" panose="020F0500000000000000" pitchFamily="34" charset="0"/>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47BEFD85-A420-46F7-B9B0-C5D2B45BCF7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flipH="1">
            <a:off x="9485063" y="0"/>
            <a:ext cx="2706937" cy="3685390"/>
          </a:xfrm>
          <a:prstGeom prst="rect">
            <a:avLst/>
          </a:prstGeom>
        </p:spPr>
      </p:pic>
    </p:spTree>
    <p:extLst>
      <p:ext uri="{BB962C8B-B14F-4D97-AF65-F5344CB8AC3E}">
        <p14:creationId xmlns:p14="http://schemas.microsoft.com/office/powerpoint/2010/main" val="1994627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FEB79B6-B7A9-4312-9CAC-D24DF4966722}"/>
              </a:ext>
            </a:extLst>
          </p:cNvPr>
          <p:cNvSpPr/>
          <p:nvPr/>
        </p:nvSpPr>
        <p:spPr>
          <a:xfrm>
            <a:off x="5501025" y="540883"/>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sp>
        <p:nvSpPr>
          <p:cNvPr id="22" name="正方形/長方形 21">
            <a:extLst>
              <a:ext uri="{FF2B5EF4-FFF2-40B4-BE49-F238E27FC236}">
                <a16:creationId xmlns:a16="http://schemas.microsoft.com/office/drawing/2014/main" id="{FFB18D02-3F7F-4CE9-8B78-64309CE9EFF5}"/>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E1C20843-AD02-43F1-8F5E-41C24F11DE82}"/>
              </a:ext>
            </a:extLst>
          </p:cNvPr>
          <p:cNvSpPr txBox="1"/>
          <p:nvPr/>
        </p:nvSpPr>
        <p:spPr>
          <a:xfrm>
            <a:off x="4174666" y="1885405"/>
            <a:ext cx="5012847" cy="1136850"/>
          </a:xfrm>
          <a:prstGeom prst="rect">
            <a:avLst/>
          </a:prstGeom>
          <a:noFill/>
        </p:spPr>
        <p:txBody>
          <a:bodyPr wrap="none" rtlCol="0">
            <a:spAutoFit/>
          </a:bodyPr>
          <a:lstStyle/>
          <a:p>
            <a:pPr>
              <a:lnSpc>
                <a:spcPts val="2700"/>
              </a:lnSpc>
            </a:pPr>
            <a:r>
              <a:rPr lang="en-US" altLang="ja-JP" sz="2400" dirty="0">
                <a:solidFill>
                  <a:srgbClr val="0070C0"/>
                </a:solidFill>
                <a:latin typeface="NHHandwriting Medium" panose="020F0500000000000000" pitchFamily="34" charset="0"/>
              </a:rPr>
              <a:t>C</a:t>
            </a:r>
            <a:r>
              <a:rPr kumimoji="1" lang="en-US" altLang="ja-JP" sz="2400" dirty="0">
                <a:solidFill>
                  <a:srgbClr val="0070C0"/>
                </a:solidFill>
                <a:latin typeface="NHHandwriting Medium" panose="020F0500000000000000" pitchFamily="34" charset="0"/>
              </a:rPr>
              <a:t>    : </a:t>
            </a:r>
            <a:r>
              <a:rPr lang="en-US" altLang="ja-JP" sz="2400" dirty="0">
                <a:solidFill>
                  <a:srgbClr val="0070C0"/>
                </a:solidFill>
                <a:latin typeface="NHHandwriting Medium" panose="020F0500000000000000" pitchFamily="34" charset="0"/>
              </a:rPr>
              <a:t>Do you like apples?</a:t>
            </a:r>
          </a:p>
          <a:p>
            <a:pPr>
              <a:lnSpc>
                <a:spcPts val="2700"/>
              </a:lnSpc>
            </a:pPr>
            <a:r>
              <a:rPr lang="en-US" altLang="ja-JP" sz="2400" dirty="0">
                <a:latin typeface="NHHandwriting Medium" panose="020F0500000000000000" pitchFamily="34" charset="0"/>
              </a:rPr>
              <a:t>ALT: Yes, I do. How about you?</a:t>
            </a:r>
          </a:p>
          <a:p>
            <a:pPr>
              <a:lnSpc>
                <a:spcPts val="2600"/>
              </a:lnSpc>
            </a:pPr>
            <a:r>
              <a:rPr lang="en-US" altLang="ja-JP" sz="2400" dirty="0">
                <a:solidFill>
                  <a:srgbClr val="0070C0"/>
                </a:solidFill>
                <a:latin typeface="NHHandwriting Medium" panose="020F0500000000000000" pitchFamily="34" charset="0"/>
              </a:rPr>
              <a:t>C</a:t>
            </a:r>
            <a:r>
              <a:rPr kumimoji="1" lang="en-US" altLang="ja-JP" sz="2400" dirty="0">
                <a:solidFill>
                  <a:srgbClr val="0070C0"/>
                </a:solidFill>
                <a:latin typeface="NHHandwriting Medium" panose="020F0500000000000000" pitchFamily="34" charset="0"/>
              </a:rPr>
              <a:t>    : I like lemon. </a:t>
            </a:r>
          </a:p>
        </p:txBody>
      </p:sp>
      <p:sp>
        <p:nvSpPr>
          <p:cNvPr id="3" name="正方形/長方形 2">
            <a:extLst>
              <a:ext uri="{FF2B5EF4-FFF2-40B4-BE49-F238E27FC236}">
                <a16:creationId xmlns:a16="http://schemas.microsoft.com/office/drawing/2014/main" id="{69F0AFF4-4CB6-441C-8EA4-7A06BCA0102C}"/>
              </a:ext>
            </a:extLst>
          </p:cNvPr>
          <p:cNvSpPr/>
          <p:nvPr/>
        </p:nvSpPr>
        <p:spPr>
          <a:xfrm>
            <a:off x="4268424" y="1262748"/>
            <a:ext cx="7677150" cy="584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tx1"/>
                </a:solidFill>
                <a:latin typeface="ＭＳ ゴシック" panose="020B0609070205080204" pitchFamily="49" charset="-128"/>
                <a:ea typeface="ＭＳ ゴシック" panose="020B0609070205080204" pitchFamily="49" charset="-128"/>
              </a:rPr>
              <a:t>課題：</a:t>
            </a:r>
            <a:r>
              <a:rPr lang="en-US" altLang="ja-JP" sz="2800" dirty="0">
                <a:solidFill>
                  <a:schemeClr val="tx1"/>
                </a:solidFill>
                <a:latin typeface="NHHandwriting Medium" panose="020F0500000000000000" pitchFamily="34" charset="0"/>
                <a:ea typeface="ＭＳ ゴシック" panose="020B0609070205080204" pitchFamily="49" charset="-128"/>
              </a:rPr>
              <a:t>ALT</a:t>
            </a:r>
            <a:r>
              <a:rPr lang="ja-JP" altLang="en-US" sz="2800" dirty="0">
                <a:solidFill>
                  <a:schemeClr val="tx1"/>
                </a:solidFill>
                <a:latin typeface="ＭＳ ゴシック" panose="020B0609070205080204" pitchFamily="49" charset="-128"/>
                <a:ea typeface="ＭＳ ゴシック" panose="020B0609070205080204" pitchFamily="49" charset="-128"/>
              </a:rPr>
              <a:t>の好きなものを調べよう！</a:t>
            </a:r>
            <a:endParaRPr kumimoji="1" lang="en-US" altLang="ja-JP" sz="2800" dirty="0">
              <a:solidFill>
                <a:schemeClr val="tx1"/>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71DFEFC-F484-4F50-AE44-637C5B4B8564}"/>
              </a:ext>
            </a:extLst>
          </p:cNvPr>
          <p:cNvSpPr txBox="1"/>
          <p:nvPr/>
        </p:nvSpPr>
        <p:spPr>
          <a:xfrm>
            <a:off x="4174666" y="2900183"/>
            <a:ext cx="4608954" cy="1483098"/>
          </a:xfrm>
          <a:prstGeom prst="rect">
            <a:avLst/>
          </a:prstGeom>
          <a:noFill/>
        </p:spPr>
        <p:txBody>
          <a:bodyPr wrap="none" rtlCol="0">
            <a:spAutoFit/>
          </a:bodyPr>
          <a:lstStyle/>
          <a:p>
            <a:pPr>
              <a:lnSpc>
                <a:spcPts val="2700"/>
              </a:lnSpc>
            </a:pPr>
            <a:r>
              <a:rPr lang="en-US" altLang="ja-JP" sz="2400" dirty="0">
                <a:latin typeface="NHHandwriting Medium" panose="020F0500000000000000" pitchFamily="34" charset="0"/>
              </a:rPr>
              <a:t>ALT: Do you like blue?</a:t>
            </a:r>
          </a:p>
          <a:p>
            <a:pPr>
              <a:lnSpc>
                <a:spcPts val="2600"/>
              </a:lnSpc>
            </a:pPr>
            <a:r>
              <a:rPr lang="en-US" altLang="ja-JP" sz="2400" dirty="0">
                <a:solidFill>
                  <a:srgbClr val="0070C0"/>
                </a:solidFill>
                <a:latin typeface="NHHandwriting Medium" panose="020F0500000000000000" pitchFamily="34" charset="0"/>
              </a:rPr>
              <a:t>C</a:t>
            </a:r>
            <a:r>
              <a:rPr kumimoji="1" lang="en-US" altLang="ja-JP" sz="2400" dirty="0">
                <a:solidFill>
                  <a:srgbClr val="0070C0"/>
                </a:solidFill>
                <a:latin typeface="NHHandwriting Medium" panose="020F0500000000000000" pitchFamily="34" charset="0"/>
              </a:rPr>
              <a:t>    : No, I don’t. </a:t>
            </a:r>
            <a:r>
              <a:rPr lang="en-US" altLang="ja-JP" sz="2400" dirty="0">
                <a:solidFill>
                  <a:srgbClr val="0070C0"/>
                </a:solidFill>
                <a:latin typeface="NHHandwriting Medium" panose="020F0500000000000000" pitchFamily="34" charset="0"/>
              </a:rPr>
              <a:t>I like green.</a:t>
            </a:r>
          </a:p>
          <a:p>
            <a:pPr>
              <a:lnSpc>
                <a:spcPts val="2600"/>
              </a:lnSpc>
            </a:pPr>
            <a:r>
              <a:rPr lang="ja-JP" altLang="en-US" sz="2400" dirty="0">
                <a:solidFill>
                  <a:srgbClr val="0070C0"/>
                </a:solidFill>
                <a:latin typeface="NHHandwriting Medium" panose="020F0500000000000000" pitchFamily="34" charset="0"/>
              </a:rPr>
              <a:t>　     </a:t>
            </a:r>
            <a:r>
              <a:rPr lang="en-US" altLang="ja-JP" sz="2400" dirty="0">
                <a:solidFill>
                  <a:srgbClr val="0070C0"/>
                </a:solidFill>
                <a:latin typeface="NHHandwriting Medium" panose="020F0500000000000000" pitchFamily="34" charset="0"/>
              </a:rPr>
              <a:t>What color do you like?</a:t>
            </a:r>
          </a:p>
          <a:p>
            <a:pPr>
              <a:lnSpc>
                <a:spcPts val="2600"/>
              </a:lnSpc>
            </a:pPr>
            <a:r>
              <a:rPr lang="en-US" altLang="ja-JP" sz="2400" dirty="0">
                <a:latin typeface="NHHandwriting Medium" panose="020F0500000000000000" pitchFamily="34" charset="0"/>
              </a:rPr>
              <a:t>ALT:</a:t>
            </a:r>
            <a:r>
              <a:rPr lang="ja-JP" altLang="en-US" sz="2400" dirty="0">
                <a:latin typeface="NHHandwriting Medium" panose="020F0500000000000000" pitchFamily="34" charset="0"/>
              </a:rPr>
              <a:t> </a:t>
            </a:r>
            <a:r>
              <a:rPr lang="en-US" altLang="ja-JP" sz="2400" dirty="0">
                <a:latin typeface="NHHandwriting Medium" panose="020F0500000000000000" pitchFamily="34" charset="0"/>
              </a:rPr>
              <a:t>I like red.</a:t>
            </a:r>
          </a:p>
        </p:txBody>
      </p:sp>
      <p:sp>
        <p:nvSpPr>
          <p:cNvPr id="25" name="テキスト ボックス 24">
            <a:extLst>
              <a:ext uri="{FF2B5EF4-FFF2-40B4-BE49-F238E27FC236}">
                <a16:creationId xmlns:a16="http://schemas.microsoft.com/office/drawing/2014/main" id="{0447F022-74E2-454F-B05C-743857297DAB}"/>
              </a:ext>
            </a:extLst>
          </p:cNvPr>
          <p:cNvSpPr txBox="1"/>
          <p:nvPr/>
        </p:nvSpPr>
        <p:spPr>
          <a:xfrm>
            <a:off x="4174666" y="4225862"/>
            <a:ext cx="5012847" cy="768159"/>
          </a:xfrm>
          <a:prstGeom prst="rect">
            <a:avLst/>
          </a:prstGeom>
          <a:noFill/>
        </p:spPr>
        <p:txBody>
          <a:bodyPr wrap="none" rtlCol="0">
            <a:spAutoFit/>
          </a:bodyPr>
          <a:lstStyle/>
          <a:p>
            <a:pPr>
              <a:lnSpc>
                <a:spcPts val="2600"/>
              </a:lnSpc>
            </a:pPr>
            <a:r>
              <a:rPr lang="en-US" altLang="ja-JP" sz="2400" dirty="0">
                <a:solidFill>
                  <a:srgbClr val="0070C0"/>
                </a:solidFill>
                <a:latin typeface="NHHandwriting Medium" panose="020F0500000000000000" pitchFamily="34" charset="0"/>
              </a:rPr>
              <a:t>C    </a:t>
            </a:r>
            <a:r>
              <a:rPr kumimoji="1" lang="en-US" altLang="ja-JP" sz="2400" dirty="0">
                <a:solidFill>
                  <a:srgbClr val="0070C0"/>
                </a:solidFill>
                <a:latin typeface="NHHandwriting Medium" panose="020F0500000000000000" pitchFamily="34" charset="0"/>
              </a:rPr>
              <a:t>: </a:t>
            </a:r>
            <a:r>
              <a:rPr lang="en-US" altLang="ja-JP" sz="2400" dirty="0">
                <a:solidFill>
                  <a:srgbClr val="0070C0"/>
                </a:solidFill>
                <a:latin typeface="NHHandwriting Medium" panose="020F0500000000000000" pitchFamily="34" charset="0"/>
              </a:rPr>
              <a:t>Do you like tomatoes?</a:t>
            </a:r>
          </a:p>
          <a:p>
            <a:pPr>
              <a:lnSpc>
                <a:spcPts val="2600"/>
              </a:lnSpc>
            </a:pPr>
            <a:r>
              <a:rPr lang="en-US" altLang="ja-JP" sz="2400" dirty="0">
                <a:latin typeface="NHHandwriting Medium" panose="020F0500000000000000" pitchFamily="34" charset="0"/>
              </a:rPr>
              <a:t>ALT: Yes, I do. How about you?</a:t>
            </a:r>
          </a:p>
        </p:txBody>
      </p:sp>
      <p:sp>
        <p:nvSpPr>
          <p:cNvPr id="6" name="正方形/長方形 5">
            <a:extLst>
              <a:ext uri="{FF2B5EF4-FFF2-40B4-BE49-F238E27FC236}">
                <a16:creationId xmlns:a16="http://schemas.microsoft.com/office/drawing/2014/main" id="{CDEB07C5-422E-4FAA-80AF-10741CDA995A}"/>
              </a:ext>
            </a:extLst>
          </p:cNvPr>
          <p:cNvSpPr/>
          <p:nvPr/>
        </p:nvSpPr>
        <p:spPr>
          <a:xfrm>
            <a:off x="4268424" y="6055263"/>
            <a:ext cx="7728313" cy="76815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まとめ：</a:t>
            </a:r>
            <a:r>
              <a:rPr kumimoji="1" lang="en-US" altLang="ja-JP" sz="2400" dirty="0">
                <a:solidFill>
                  <a:srgbClr val="0070C0"/>
                </a:solidFill>
                <a:latin typeface="NHHandwriting Medium" panose="020F0500000000000000" pitchFamily="34" charset="0"/>
                <a:ea typeface="ＭＳ ゴシック" panose="020B0609070205080204" pitchFamily="49" charset="-128"/>
              </a:rPr>
              <a:t>ALT</a:t>
            </a:r>
            <a:r>
              <a:rPr kumimoji="1" lang="ja-JP" altLang="en-US" sz="2400" dirty="0">
                <a:solidFill>
                  <a:srgbClr val="0070C0"/>
                </a:solidFill>
                <a:latin typeface="ＭＳ ゴシック" panose="020B0609070205080204" pitchFamily="49" charset="-128"/>
                <a:ea typeface="ＭＳ ゴシック" panose="020B0609070205080204" pitchFamily="49" charset="-128"/>
              </a:rPr>
              <a:t>は，リンゴと赤とトマト</a:t>
            </a:r>
            <a:r>
              <a:rPr kumimoji="1" lang="en-US" altLang="ja-JP" sz="2400" dirty="0">
                <a:solidFill>
                  <a:srgbClr val="0070C0"/>
                </a:solidFill>
                <a:latin typeface="ＭＳ ゴシック" panose="020B0609070205080204" pitchFamily="49" charset="-128"/>
                <a:ea typeface="ＭＳ ゴシック" panose="020B0609070205080204" pitchFamily="49" charset="-128"/>
              </a:rPr>
              <a:t>,</a:t>
            </a:r>
            <a:r>
              <a:rPr kumimoji="1" lang="ja-JP" altLang="en-US" sz="2400" dirty="0">
                <a:solidFill>
                  <a:srgbClr val="FF0000"/>
                </a:solidFill>
                <a:latin typeface="ＭＳ ゴシック" panose="020B0609070205080204" pitchFamily="49" charset="-128"/>
                <a:ea typeface="ＭＳ ゴシック" panose="020B0609070205080204" pitchFamily="49" charset="-128"/>
              </a:rPr>
              <a:t>バスケット</a:t>
            </a:r>
            <a:r>
              <a:rPr kumimoji="1" lang="ja-JP" altLang="en-US" sz="2400" dirty="0">
                <a:solidFill>
                  <a:srgbClr val="0070C0"/>
                </a:solidFill>
                <a:latin typeface="ＭＳ ゴシック" panose="020B0609070205080204" pitchFamily="49" charset="-128"/>
                <a:ea typeface="ＭＳ ゴシック" panose="020B0609070205080204" pitchFamily="49" charset="-128"/>
              </a:rPr>
              <a:t>が</a:t>
            </a:r>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r>
              <a:rPr kumimoji="1" lang="ja-JP" altLang="en-US" sz="2400" dirty="0">
                <a:solidFill>
                  <a:srgbClr val="0070C0"/>
                </a:solidFill>
                <a:latin typeface="ＭＳ ゴシック" panose="020B0609070205080204" pitchFamily="49" charset="-128"/>
                <a:ea typeface="ＭＳ ゴシック" panose="020B0609070205080204" pitchFamily="49" charset="-128"/>
              </a:rPr>
              <a:t>　　　　</a:t>
            </a:r>
            <a:r>
              <a:rPr lang="ja-JP" altLang="en-US" sz="2400" dirty="0">
                <a:solidFill>
                  <a:srgbClr val="0070C0"/>
                </a:solidFill>
                <a:latin typeface="ＭＳ ゴシック" panose="020B0609070205080204" pitchFamily="49" charset="-128"/>
                <a:ea typeface="ＭＳ ゴシック" panose="020B0609070205080204" pitchFamily="49" charset="-128"/>
              </a:rPr>
              <a:t> </a:t>
            </a:r>
            <a:r>
              <a:rPr kumimoji="1" lang="ja-JP" altLang="en-US" sz="2400" dirty="0">
                <a:solidFill>
                  <a:srgbClr val="0070C0"/>
                </a:solidFill>
                <a:latin typeface="ＭＳ ゴシック" panose="020B0609070205080204" pitchFamily="49" charset="-128"/>
                <a:ea typeface="ＭＳ ゴシック" panose="020B0609070205080204" pitchFamily="49" charset="-128"/>
              </a:rPr>
              <a:t>好きなことが分かった</a:t>
            </a:r>
            <a:r>
              <a:rPr lang="ja-JP" altLang="en-US" sz="2400" dirty="0">
                <a:solidFill>
                  <a:schemeClr val="tx1"/>
                </a:solidFill>
                <a:latin typeface="ＭＳ ゴシック" panose="020B0609070205080204" pitchFamily="49" charset="-128"/>
                <a:ea typeface="ＭＳ ゴシック" panose="020B0609070205080204" pitchFamily="49" charset="-128"/>
              </a:rPr>
              <a:t>。</a:t>
            </a:r>
            <a:endParaRPr kumimoji="1" lang="en-US" altLang="ja-JP" sz="2400" dirty="0">
              <a:solidFill>
                <a:schemeClr val="tx1"/>
              </a:solidFill>
              <a:latin typeface="ＭＳ ゴシック" panose="020B0609070205080204" pitchFamily="49" charset="-128"/>
              <a:ea typeface="ＭＳ ゴシック" panose="020B0609070205080204" pitchFamily="49" charset="-128"/>
            </a:endParaRPr>
          </a:p>
        </p:txBody>
      </p:sp>
      <p:sp>
        <p:nvSpPr>
          <p:cNvPr id="8" name="吹き出し: 角を丸めた四角形 7">
            <a:extLst>
              <a:ext uri="{FF2B5EF4-FFF2-40B4-BE49-F238E27FC236}">
                <a16:creationId xmlns:a16="http://schemas.microsoft.com/office/drawing/2014/main" id="{786F4D47-9149-4607-9F53-60B44ABF124A}"/>
              </a:ext>
            </a:extLst>
          </p:cNvPr>
          <p:cNvSpPr/>
          <p:nvPr/>
        </p:nvSpPr>
        <p:spPr>
          <a:xfrm>
            <a:off x="9173725" y="1954045"/>
            <a:ext cx="2679218" cy="1855854"/>
          </a:xfrm>
          <a:prstGeom prst="wedgeRoundRectCallout">
            <a:avLst>
              <a:gd name="adj1" fmla="val -2979"/>
              <a:gd name="adj2" fmla="val 7454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FF0000"/>
                </a:solidFill>
                <a:latin typeface="ＭＳ ゴシック" panose="020B0609070205080204" pitchFamily="49" charset="-128"/>
                <a:ea typeface="ＭＳ ゴシック" panose="020B0609070205080204" pitchFamily="49" charset="-128"/>
              </a:rPr>
              <a:t>駆使</a:t>
            </a: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の規準は，</a:t>
            </a:r>
            <a:endParaRPr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a:p>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英語表現の付加</a:t>
            </a:r>
            <a:endParaRPr kumimoji="1"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a:p>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になると</a:t>
            </a:r>
            <a:r>
              <a:rPr lang="en-US" altLang="ja-JP" sz="2400" dirty="0">
                <a:solidFill>
                  <a:sysClr val="windowText" lastClr="000000"/>
                </a:solidFill>
                <a:latin typeface="ＭＳ ゴシック" panose="020B0609070205080204" pitchFamily="49" charset="-128"/>
                <a:ea typeface="ＭＳ ゴシック" panose="020B0609070205080204" pitchFamily="49" charset="-128"/>
              </a:rPr>
              <a:t>…</a:t>
            </a: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a:t>
            </a:r>
            <a:endPar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26" name="正方形/長方形 25">
            <a:extLst>
              <a:ext uri="{FF2B5EF4-FFF2-40B4-BE49-F238E27FC236}">
                <a16:creationId xmlns:a16="http://schemas.microsoft.com/office/drawing/2014/main" id="{FD363FB2-08AA-4408-94CD-817F1531DEFA}"/>
              </a:ext>
            </a:extLst>
          </p:cNvPr>
          <p:cNvSpPr/>
          <p:nvPr/>
        </p:nvSpPr>
        <p:spPr>
          <a:xfrm>
            <a:off x="25171" y="823744"/>
            <a:ext cx="4190999" cy="6034985"/>
          </a:xfrm>
          <a:prstGeom prst="rect">
            <a:avLst/>
          </a:prstGeom>
          <a:solidFill>
            <a:srgbClr val="FFFF00"/>
          </a:solidFill>
        </p:spPr>
        <p:txBody>
          <a:bodyPr wrap="square">
            <a:spAutoFit/>
          </a:bodyPr>
          <a:lstStyle/>
          <a:p>
            <a:r>
              <a:rPr lang="ja-JP" altLang="en-US" sz="3200" dirty="0">
                <a:latin typeface="ＭＳ ゴシック" panose="020B0609070205080204" pitchFamily="49" charset="-128"/>
                <a:ea typeface="ＭＳ ゴシック" panose="020B0609070205080204" pitchFamily="49" charset="-128"/>
              </a:rPr>
              <a:t>評価規準</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r>
              <a:rPr lang="ja-JP" altLang="en-US" sz="2400" dirty="0">
                <a:latin typeface="ＭＳ ゴシック" panose="020B0609070205080204" pitchFamily="49" charset="-128"/>
                <a:ea typeface="ＭＳ ゴシック" panose="020B0609070205080204" pitchFamily="49" charset="-128"/>
              </a:rPr>
              <a:t>目的＝好きなものについて　　　　</a:t>
            </a: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ja-JP" altLang="en-US" sz="2400" dirty="0">
                <a:latin typeface="ＭＳ ゴシック" panose="020B0609070205080204" pitchFamily="49" charset="-128"/>
                <a:ea typeface="ＭＳ ゴシック" panose="020B0609070205080204" pitchFamily="49" charset="-128"/>
              </a:rPr>
              <a:t>　　　英語でやり取りする。</a:t>
            </a:r>
            <a:endParaRPr lang="en-US" altLang="ja-JP" sz="1600" b="1" dirty="0">
              <a:solidFill>
                <a:srgbClr val="FF0000"/>
              </a:solidFill>
              <a:latin typeface="ＭＳ ゴシック" panose="020B0609070205080204" pitchFamily="49" charset="-128"/>
              <a:ea typeface="ＭＳ ゴシック" panose="020B0609070205080204" pitchFamily="49" charset="-128"/>
            </a:endParaRPr>
          </a:p>
          <a:p>
            <a:pPr>
              <a:lnSpc>
                <a:spcPts val="2500"/>
              </a:lnSpc>
            </a:pPr>
            <a:endParaRPr lang="en-US" altLang="ja-JP" sz="2400" dirty="0">
              <a:latin typeface="NHHandwriting Medium" panose="020F0500000000000000" pitchFamily="34" charset="0"/>
              <a:ea typeface="ＭＳ ゴシック" panose="020B0609070205080204" pitchFamily="49" charset="-128"/>
            </a:endParaRPr>
          </a:p>
          <a:p>
            <a:pPr>
              <a:lnSpc>
                <a:spcPts val="2500"/>
              </a:lnSpc>
            </a:pPr>
            <a:endParaRPr lang="en-US" altLang="ja-JP" sz="2400" dirty="0">
              <a:latin typeface="NHHandwriting Medium" panose="020F0500000000000000" pitchFamily="34" charset="0"/>
              <a:ea typeface="ＭＳ ゴシック" panose="020B0609070205080204" pitchFamily="49" charset="-128"/>
            </a:endParaRPr>
          </a:p>
          <a:p>
            <a:pPr>
              <a:lnSpc>
                <a:spcPts val="2500"/>
              </a:lnSpc>
            </a:pPr>
            <a:endParaRPr lang="en-US" altLang="ja-JP" sz="2400" dirty="0">
              <a:latin typeface="NHHandwriting Medium" panose="020F0500000000000000" pitchFamily="34" charset="0"/>
              <a:ea typeface="ＭＳ ゴシック" panose="020B0609070205080204" pitchFamily="49" charset="-128"/>
            </a:endParaRPr>
          </a:p>
          <a:p>
            <a:pPr>
              <a:lnSpc>
                <a:spcPts val="2500"/>
              </a:lnSpc>
            </a:pPr>
            <a:endParaRPr lang="en-US" altLang="ja-JP" sz="2800" dirty="0">
              <a:latin typeface="NHHandwriting Medium" panose="020F0500000000000000" pitchFamily="34" charset="0"/>
              <a:ea typeface="ＭＳ ゴシック" panose="020B0609070205080204" pitchFamily="49" charset="-128"/>
            </a:endParaRPr>
          </a:p>
          <a:p>
            <a:pPr>
              <a:lnSpc>
                <a:spcPts val="2500"/>
              </a:lnSpc>
            </a:pPr>
            <a:endParaRPr lang="en-US" altLang="ja-JP" sz="2400" dirty="0">
              <a:latin typeface="NHHandwriting Medium" panose="020F0500000000000000" pitchFamily="34" charset="0"/>
              <a:ea typeface="ＭＳ ゴシック" panose="020B0609070205080204" pitchFamily="49" charset="-128"/>
            </a:endParaRPr>
          </a:p>
          <a:p>
            <a:pPr>
              <a:lnSpc>
                <a:spcPts val="2500"/>
              </a:lnSpc>
            </a:pPr>
            <a:r>
              <a:rPr lang="en-US" altLang="ja-JP" sz="2400" dirty="0">
                <a:latin typeface="NHHandwriting Medium" panose="020F0500000000000000" pitchFamily="34" charset="0"/>
                <a:ea typeface="ＭＳ ゴシック" panose="020B0609070205080204" pitchFamily="49" charset="-128"/>
              </a:rPr>
              <a:t>B:</a:t>
            </a:r>
            <a:r>
              <a:rPr lang="ja-JP" altLang="en-US" sz="2400" dirty="0">
                <a:latin typeface="NHHandwriting Medium" panose="020F0500000000000000" pitchFamily="34" charset="0"/>
                <a:ea typeface="ＭＳ ゴシック" panose="020B0609070205080204" pitchFamily="49" charset="-128"/>
              </a:rPr>
              <a:t>目的に応じて，</a:t>
            </a:r>
            <a:r>
              <a:rPr lang="en-US" altLang="ja-JP" sz="2400" dirty="0">
                <a:latin typeface="NHHandwriting Medium" panose="020F0500000000000000" pitchFamily="34" charset="0"/>
                <a:ea typeface="ＭＳ ゴシック" panose="020B0609070205080204" pitchFamily="49" charset="-128"/>
              </a:rPr>
              <a:t>ALT</a:t>
            </a:r>
            <a:r>
              <a:rPr lang="ja-JP" altLang="en-US" sz="2400" dirty="0">
                <a:latin typeface="NHHandwriting Medium" panose="020F0500000000000000" pitchFamily="34" charset="0"/>
                <a:ea typeface="ＭＳ ゴシック" panose="020B0609070205080204" pitchFamily="49" charset="-128"/>
              </a:rPr>
              <a:t>に</a:t>
            </a:r>
            <a:r>
              <a:rPr lang="en-US" altLang="ja-JP" sz="2400" dirty="0">
                <a:latin typeface="NHHandwriting Medium" panose="020F0500000000000000" pitchFamily="34" charset="0"/>
                <a:ea typeface="ＭＳ ゴシック" panose="020B0609070205080204" pitchFamily="49" charset="-128"/>
              </a:rPr>
              <a:t>like</a:t>
            </a:r>
          </a:p>
          <a:p>
            <a:pPr>
              <a:lnSpc>
                <a:spcPts val="2500"/>
              </a:lnSpc>
            </a:pPr>
            <a:r>
              <a:rPr lang="ja-JP" altLang="en-US" sz="2400" dirty="0">
                <a:latin typeface="NHHandwriting Medium" panose="020F0500000000000000" pitchFamily="34" charset="0"/>
                <a:ea typeface="ＭＳ ゴシック" panose="020B0609070205080204" pitchFamily="49" charset="-128"/>
              </a:rPr>
              <a:t>　の英語表現でやり取りして</a:t>
            </a:r>
            <a:endParaRPr lang="en-US" altLang="ja-JP" sz="2400" dirty="0">
              <a:latin typeface="NHHandwriting Medium" panose="020F0500000000000000" pitchFamily="34" charset="0"/>
              <a:ea typeface="ＭＳ ゴシック" panose="020B0609070205080204" pitchFamily="49" charset="-128"/>
            </a:endParaRPr>
          </a:p>
          <a:p>
            <a:pPr>
              <a:lnSpc>
                <a:spcPts val="2500"/>
              </a:lnSpc>
            </a:pPr>
            <a:r>
              <a:rPr lang="ja-JP" altLang="en-US" sz="2400" dirty="0">
                <a:latin typeface="NHHandwriting Medium" panose="020F0500000000000000" pitchFamily="34" charset="0"/>
                <a:ea typeface="ＭＳ ゴシック" panose="020B0609070205080204" pitchFamily="49" charset="-128"/>
              </a:rPr>
              <a:t>　好きなもの・ことについて</a:t>
            </a:r>
            <a:endParaRPr lang="en-US" altLang="ja-JP" sz="2400" dirty="0">
              <a:latin typeface="NHHandwriting Medium" panose="020F0500000000000000" pitchFamily="34" charset="0"/>
              <a:ea typeface="ＭＳ ゴシック" panose="020B0609070205080204" pitchFamily="49" charset="-128"/>
            </a:endParaRPr>
          </a:p>
          <a:p>
            <a:pPr>
              <a:lnSpc>
                <a:spcPts val="2500"/>
              </a:lnSpc>
            </a:pPr>
            <a:r>
              <a:rPr lang="ja-JP" altLang="en-US" sz="2400" dirty="0">
                <a:latin typeface="NHHandwriting Medium" panose="020F0500000000000000" pitchFamily="34" charset="0"/>
                <a:ea typeface="ＭＳ ゴシック" panose="020B0609070205080204" pitchFamily="49" charset="-128"/>
              </a:rPr>
              <a:t>　やり取りできる。</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ja-JP" altLang="en-US" sz="2400" dirty="0">
                <a:latin typeface="ＭＳ ゴシック" panose="020B0609070205080204" pitchFamily="49" charset="-128"/>
                <a:ea typeface="ＭＳ ゴシック" panose="020B0609070205080204" pitchFamily="49" charset="-128"/>
              </a:rPr>
              <a:t>Ｃ</a:t>
            </a:r>
            <a:r>
              <a:rPr lang="en-US" altLang="ja-JP" sz="2400" dirty="0">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目的に応じて，</a:t>
            </a:r>
            <a:r>
              <a:rPr lang="en-US" altLang="ja-JP" sz="2400" dirty="0">
                <a:latin typeface="ＭＳ ゴシック" panose="020B0609070205080204" pitchFamily="49" charset="-128"/>
                <a:ea typeface="ＭＳ ゴシック" panose="020B0609070205080204" pitchFamily="49" charset="-128"/>
              </a:rPr>
              <a:t>ALT</a:t>
            </a:r>
            <a:r>
              <a:rPr lang="ja-JP" altLang="en-US" sz="2400" dirty="0">
                <a:latin typeface="ＭＳ ゴシック" panose="020B0609070205080204" pitchFamily="49" charset="-128"/>
                <a:ea typeface="ＭＳ ゴシック" panose="020B0609070205080204" pitchFamily="49" charset="-128"/>
              </a:rPr>
              <a:t>に</a:t>
            </a:r>
            <a:r>
              <a:rPr lang="en-US" altLang="ja-JP" sz="2400" dirty="0">
                <a:latin typeface="ＭＳ ゴシック" panose="020B0609070205080204" pitchFamily="49" charset="-128"/>
                <a:ea typeface="ＭＳ ゴシック" panose="020B0609070205080204" pitchFamily="49" charset="-128"/>
              </a:rPr>
              <a:t>like</a:t>
            </a:r>
          </a:p>
          <a:p>
            <a:pPr>
              <a:lnSpc>
                <a:spcPts val="2500"/>
              </a:lnSpc>
            </a:pPr>
            <a:r>
              <a:rPr lang="ja-JP" altLang="en-US" sz="2400" dirty="0">
                <a:latin typeface="ＭＳ ゴシック" panose="020B0609070205080204" pitchFamily="49" charset="-128"/>
                <a:ea typeface="ＭＳ ゴシック" panose="020B0609070205080204" pitchFamily="49" charset="-128"/>
              </a:rPr>
              <a:t>　 の英語表現でやり取りで</a:t>
            </a: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en-US" altLang="ja-JP" sz="2400" dirty="0">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きない。好きなもの・こ</a:t>
            </a: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en-US" altLang="ja-JP" sz="2400" dirty="0">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とについてやり取りでき</a:t>
            </a: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en-US" altLang="ja-JP" sz="2400" dirty="0">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ない。</a:t>
            </a:r>
          </a:p>
        </p:txBody>
      </p:sp>
      <p:sp>
        <p:nvSpPr>
          <p:cNvPr id="10" name="テキスト ボックス 9">
            <a:extLst>
              <a:ext uri="{FF2B5EF4-FFF2-40B4-BE49-F238E27FC236}">
                <a16:creationId xmlns:a16="http://schemas.microsoft.com/office/drawing/2014/main" id="{93180D77-EA97-43C6-A1E4-BA8CA6C9C415}"/>
              </a:ext>
            </a:extLst>
          </p:cNvPr>
          <p:cNvSpPr txBox="1"/>
          <p:nvPr/>
        </p:nvSpPr>
        <p:spPr>
          <a:xfrm>
            <a:off x="25171" y="2035478"/>
            <a:ext cx="4243253" cy="1386918"/>
          </a:xfrm>
          <a:prstGeom prst="rect">
            <a:avLst/>
          </a:prstGeom>
          <a:noFill/>
        </p:spPr>
        <p:txBody>
          <a:bodyPr wrap="square">
            <a:spAutoFit/>
          </a:bodyPr>
          <a:lstStyle/>
          <a:p>
            <a:pPr>
              <a:lnSpc>
                <a:spcPts val="2500"/>
              </a:lnSpc>
            </a:pPr>
            <a:r>
              <a:rPr lang="en-US" altLang="ja-JP" sz="2400" dirty="0">
                <a:solidFill>
                  <a:srgbClr val="0070C0"/>
                </a:solidFill>
                <a:latin typeface="NHHandwriting Medium" panose="020F0500000000000000" pitchFamily="34" charset="0"/>
                <a:ea typeface="ＭＳ ゴシック" panose="020B0609070205080204" pitchFamily="49" charset="-128"/>
              </a:rPr>
              <a:t>A:</a:t>
            </a:r>
            <a:r>
              <a:rPr lang="ja-JP" altLang="en-US" sz="2400" dirty="0">
                <a:solidFill>
                  <a:srgbClr val="0070C0"/>
                </a:solidFill>
                <a:latin typeface="NHHandwriting Medium" panose="020F0500000000000000" pitchFamily="34" charset="0"/>
                <a:ea typeface="ＭＳ ゴシック" panose="020B0609070205080204" pitchFamily="49" charset="-128"/>
              </a:rPr>
              <a:t>目的に応じて，</a:t>
            </a:r>
            <a:r>
              <a:rPr lang="en-US" altLang="ja-JP" sz="2400" dirty="0">
                <a:solidFill>
                  <a:srgbClr val="0070C0"/>
                </a:solidFill>
                <a:latin typeface="NHHandwriting Medium" panose="020F0500000000000000" pitchFamily="34" charset="0"/>
                <a:ea typeface="ＭＳ ゴシック" panose="020B0609070205080204" pitchFamily="49" charset="-128"/>
              </a:rPr>
              <a:t>ALT</a:t>
            </a:r>
            <a:r>
              <a:rPr lang="ja-JP" altLang="en-US" sz="2400" dirty="0">
                <a:solidFill>
                  <a:srgbClr val="0070C0"/>
                </a:solidFill>
                <a:latin typeface="NHHandwriting Medium" panose="020F0500000000000000" pitchFamily="34" charset="0"/>
                <a:ea typeface="ＭＳ ゴシック" panose="020B0609070205080204" pitchFamily="49" charset="-128"/>
              </a:rPr>
              <a:t>に既習</a:t>
            </a:r>
            <a:endParaRPr lang="en-US" altLang="ja-JP" sz="2400" dirty="0">
              <a:solidFill>
                <a:srgbClr val="0070C0"/>
              </a:solidFill>
              <a:latin typeface="NHHandwriting Medium" panose="020F0500000000000000" pitchFamily="34" charset="0"/>
              <a:ea typeface="ＭＳ ゴシック" panose="020B0609070205080204" pitchFamily="49" charset="-128"/>
            </a:endParaRPr>
          </a:p>
          <a:p>
            <a:pPr>
              <a:lnSpc>
                <a:spcPts val="2500"/>
              </a:lnSpc>
            </a:pPr>
            <a:r>
              <a:rPr lang="ja-JP" altLang="en-US" sz="2400" dirty="0">
                <a:solidFill>
                  <a:srgbClr val="0070C0"/>
                </a:solidFill>
                <a:latin typeface="NHHandwriting Medium" panose="020F0500000000000000" pitchFamily="34" charset="0"/>
                <a:ea typeface="ＭＳ ゴシック" panose="020B0609070205080204" pitchFamily="49" charset="-128"/>
              </a:rPr>
              <a:t>　の英語表現を</a:t>
            </a:r>
            <a:r>
              <a:rPr lang="ja-JP" altLang="en-US" sz="2400" dirty="0">
                <a:solidFill>
                  <a:srgbClr val="FF0000"/>
                </a:solidFill>
                <a:latin typeface="NHHandwriting Medium" panose="020F0500000000000000" pitchFamily="34" charset="0"/>
                <a:ea typeface="ＭＳ ゴシック" panose="020B0609070205080204" pitchFamily="49" charset="-128"/>
              </a:rPr>
              <a:t>駆使</a:t>
            </a:r>
            <a:r>
              <a:rPr lang="ja-JP" altLang="en-US" sz="2400" dirty="0">
                <a:solidFill>
                  <a:srgbClr val="0070C0"/>
                </a:solidFill>
                <a:latin typeface="NHHandwriting Medium" panose="020F0500000000000000" pitchFamily="34" charset="0"/>
                <a:ea typeface="ＭＳ ゴシック" panose="020B0609070205080204" pitchFamily="49" charset="-128"/>
              </a:rPr>
              <a:t>して，好</a:t>
            </a:r>
            <a:endParaRPr lang="en-US" altLang="ja-JP" sz="2400" dirty="0">
              <a:solidFill>
                <a:srgbClr val="0070C0"/>
              </a:solidFill>
              <a:latin typeface="NHHandwriting Medium" panose="020F0500000000000000" pitchFamily="34" charset="0"/>
              <a:ea typeface="ＭＳ ゴシック" panose="020B0609070205080204" pitchFamily="49" charset="-128"/>
            </a:endParaRPr>
          </a:p>
          <a:p>
            <a:pPr>
              <a:lnSpc>
                <a:spcPts val="2500"/>
              </a:lnSpc>
            </a:pPr>
            <a:r>
              <a:rPr lang="ja-JP" altLang="en-US" sz="2400" dirty="0">
                <a:solidFill>
                  <a:srgbClr val="0070C0"/>
                </a:solidFill>
                <a:latin typeface="NHHandwriting Medium" panose="020F0500000000000000" pitchFamily="34" charset="0"/>
                <a:ea typeface="ＭＳ ゴシック" panose="020B0609070205080204" pitchFamily="49" charset="-128"/>
              </a:rPr>
              <a:t>　きなもの・ことについてや</a:t>
            </a:r>
            <a:endParaRPr lang="en-US" altLang="ja-JP" sz="2400" dirty="0">
              <a:solidFill>
                <a:srgbClr val="0070C0"/>
              </a:solidFill>
              <a:latin typeface="NHHandwriting Medium" panose="020F0500000000000000" pitchFamily="34" charset="0"/>
              <a:ea typeface="ＭＳ ゴシック" panose="020B0609070205080204" pitchFamily="49" charset="-128"/>
            </a:endParaRPr>
          </a:p>
          <a:p>
            <a:pPr>
              <a:lnSpc>
                <a:spcPts val="2500"/>
              </a:lnSpc>
            </a:pPr>
            <a:r>
              <a:rPr lang="ja-JP" altLang="en-US" sz="2400" dirty="0">
                <a:solidFill>
                  <a:srgbClr val="0070C0"/>
                </a:solidFill>
                <a:latin typeface="NHHandwriting Medium" panose="020F0500000000000000" pitchFamily="34" charset="0"/>
                <a:ea typeface="ＭＳ ゴシック" panose="020B0609070205080204" pitchFamily="49" charset="-128"/>
              </a:rPr>
              <a:t>　り取りできる。</a:t>
            </a:r>
            <a:endParaRPr lang="en-US" altLang="ja-JP" sz="2400" dirty="0">
              <a:solidFill>
                <a:srgbClr val="0070C0"/>
              </a:solidFill>
              <a:latin typeface="NHHandwriting Medium" panose="020F0500000000000000" pitchFamily="34" charset="0"/>
              <a:ea typeface="ＭＳ ゴシック" panose="020B0609070205080204" pitchFamily="49" charset="-128"/>
            </a:endParaRPr>
          </a:p>
        </p:txBody>
      </p:sp>
      <p:pic>
        <p:nvPicPr>
          <p:cNvPr id="12" name="図 11" descr="パソコン画面のスクリーンショット&#10;&#10;自動的に生成された説明">
            <a:extLst>
              <a:ext uri="{FF2B5EF4-FFF2-40B4-BE49-F238E27FC236}">
                <a16:creationId xmlns:a16="http://schemas.microsoft.com/office/drawing/2014/main" id="{8C8C682D-2A1F-47F2-820A-E1DF07A34E9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31263"/>
          <a:stretch/>
        </p:blipFill>
        <p:spPr>
          <a:xfrm flipH="1">
            <a:off x="10081875" y="3792649"/>
            <a:ext cx="1466849" cy="963834"/>
          </a:xfrm>
          <a:prstGeom prst="rect">
            <a:avLst/>
          </a:prstGeom>
        </p:spPr>
      </p:pic>
      <p:sp>
        <p:nvSpPr>
          <p:cNvPr id="2" name="テキスト ボックス 1">
            <a:extLst>
              <a:ext uri="{FF2B5EF4-FFF2-40B4-BE49-F238E27FC236}">
                <a16:creationId xmlns:a16="http://schemas.microsoft.com/office/drawing/2014/main" id="{06815E0D-15A9-4401-B4B2-65F5E57D7A26}"/>
              </a:ext>
            </a:extLst>
          </p:cNvPr>
          <p:cNvSpPr txBox="1"/>
          <p:nvPr/>
        </p:nvSpPr>
        <p:spPr>
          <a:xfrm>
            <a:off x="4195418" y="5287104"/>
            <a:ext cx="7116307" cy="434734"/>
          </a:xfrm>
          <a:prstGeom prst="rect">
            <a:avLst/>
          </a:prstGeom>
          <a:noFill/>
        </p:spPr>
        <p:txBody>
          <a:bodyPr wrap="none" rtlCol="0">
            <a:spAutoFit/>
          </a:bodyPr>
          <a:lstStyle/>
          <a:p>
            <a:pPr>
              <a:lnSpc>
                <a:spcPts val="2600"/>
              </a:lnSpc>
            </a:pPr>
            <a:r>
              <a:rPr lang="en-US" altLang="ja-JP" sz="2400" dirty="0">
                <a:latin typeface="NHHandwriting Medium" panose="020F0500000000000000" pitchFamily="34" charset="0"/>
              </a:rPr>
              <a:t>ALT: I like basketball. Do you like basketball?</a:t>
            </a:r>
          </a:p>
        </p:txBody>
      </p:sp>
      <p:grpSp>
        <p:nvGrpSpPr>
          <p:cNvPr id="28" name="グループ化 27">
            <a:extLst>
              <a:ext uri="{FF2B5EF4-FFF2-40B4-BE49-F238E27FC236}">
                <a16:creationId xmlns:a16="http://schemas.microsoft.com/office/drawing/2014/main" id="{5E312FB3-F1C6-4F42-94F6-0271A55B9BDD}"/>
              </a:ext>
            </a:extLst>
          </p:cNvPr>
          <p:cNvGrpSpPr/>
          <p:nvPr/>
        </p:nvGrpSpPr>
        <p:grpSpPr>
          <a:xfrm>
            <a:off x="25171" y="-103779"/>
            <a:ext cx="3650021" cy="968545"/>
            <a:chOff x="121879" y="1979873"/>
            <a:chExt cx="5873883" cy="1577343"/>
          </a:xfrm>
        </p:grpSpPr>
        <p:grpSp>
          <p:nvGrpSpPr>
            <p:cNvPr id="29" name="グループ化 28">
              <a:extLst>
                <a:ext uri="{FF2B5EF4-FFF2-40B4-BE49-F238E27FC236}">
                  <a16:creationId xmlns:a16="http://schemas.microsoft.com/office/drawing/2014/main" id="{3B10AACF-0342-40FE-A996-94644E46515A}"/>
                </a:ext>
              </a:extLst>
            </p:cNvPr>
            <p:cNvGrpSpPr/>
            <p:nvPr/>
          </p:nvGrpSpPr>
          <p:grpSpPr>
            <a:xfrm>
              <a:off x="121879" y="1979873"/>
              <a:ext cx="5747145" cy="1479067"/>
              <a:chOff x="302418" y="1330808"/>
              <a:chExt cx="5526884" cy="1479067"/>
            </a:xfrm>
          </p:grpSpPr>
          <p:sp>
            <p:nvSpPr>
              <p:cNvPr id="32" name="四角形: 角を丸くする 31">
                <a:extLst>
                  <a:ext uri="{FF2B5EF4-FFF2-40B4-BE49-F238E27FC236}">
                    <a16:creationId xmlns:a16="http://schemas.microsoft.com/office/drawing/2014/main" id="{C4565700-4DAB-4A15-BD41-6207AD045E42}"/>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3" name="四角形: 角を丸くする 32">
                <a:extLst>
                  <a:ext uri="{FF2B5EF4-FFF2-40B4-BE49-F238E27FC236}">
                    <a16:creationId xmlns:a16="http://schemas.microsoft.com/office/drawing/2014/main" id="{D906F2D2-9148-4B1C-9548-D44CC63C9B49}"/>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4" name="四角形: 角を丸くする 33">
                <a:extLst>
                  <a:ext uri="{FF2B5EF4-FFF2-40B4-BE49-F238E27FC236}">
                    <a16:creationId xmlns:a16="http://schemas.microsoft.com/office/drawing/2014/main" id="{DFDB049C-7BA0-4134-A227-7D5152D09FB2}"/>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5" name="四角形: 角を丸くする 34">
                <a:extLst>
                  <a:ext uri="{FF2B5EF4-FFF2-40B4-BE49-F238E27FC236}">
                    <a16:creationId xmlns:a16="http://schemas.microsoft.com/office/drawing/2014/main" id="{C8F7E29D-DDA6-4E41-A6BD-DC4C470A7390}"/>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6" name="正方形/長方形 35">
                <a:extLst>
                  <a:ext uri="{FF2B5EF4-FFF2-40B4-BE49-F238E27FC236}">
                    <a16:creationId xmlns:a16="http://schemas.microsoft.com/office/drawing/2014/main" id="{1B08E16D-A3CA-456F-8F52-894D232E3BF6}"/>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30" name="テキスト ボックス 29">
              <a:extLst>
                <a:ext uri="{FF2B5EF4-FFF2-40B4-BE49-F238E27FC236}">
                  <a16:creationId xmlns:a16="http://schemas.microsoft.com/office/drawing/2014/main" id="{209EF34A-A336-44A1-A281-3440F405DE24}"/>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31" name="テキスト ボックス 30">
              <a:extLst>
                <a:ext uri="{FF2B5EF4-FFF2-40B4-BE49-F238E27FC236}">
                  <a16:creationId xmlns:a16="http://schemas.microsoft.com/office/drawing/2014/main" id="{6F4DD9EC-CA8F-448A-981D-502717A1091A}"/>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27" name="テキスト ボックス 26">
            <a:extLst>
              <a:ext uri="{FF2B5EF4-FFF2-40B4-BE49-F238E27FC236}">
                <a16:creationId xmlns:a16="http://schemas.microsoft.com/office/drawing/2014/main" id="{9C0E1DE3-38D7-462F-B2BC-D8071C22DDCA}"/>
              </a:ext>
            </a:extLst>
          </p:cNvPr>
          <p:cNvSpPr txBox="1"/>
          <p:nvPr/>
        </p:nvSpPr>
        <p:spPr>
          <a:xfrm>
            <a:off x="4174666" y="5678524"/>
            <a:ext cx="6166484" cy="434734"/>
          </a:xfrm>
          <a:prstGeom prst="rect">
            <a:avLst/>
          </a:prstGeom>
          <a:noFill/>
        </p:spPr>
        <p:txBody>
          <a:bodyPr wrap="square">
            <a:spAutoFit/>
          </a:bodyPr>
          <a:lstStyle/>
          <a:p>
            <a:pPr>
              <a:lnSpc>
                <a:spcPts val="2600"/>
              </a:lnSpc>
            </a:pPr>
            <a:r>
              <a:rPr lang="en-US" altLang="ja-JP" sz="2400" dirty="0">
                <a:solidFill>
                  <a:srgbClr val="0070C0"/>
                </a:solidFill>
                <a:latin typeface="NHHandwriting Medium" panose="020F0500000000000000" pitchFamily="34" charset="0"/>
              </a:rPr>
              <a:t>C    </a:t>
            </a:r>
            <a:r>
              <a:rPr kumimoji="1" lang="en-US" altLang="ja-JP" sz="2400" dirty="0">
                <a:solidFill>
                  <a:srgbClr val="0070C0"/>
                </a:solidFill>
                <a:latin typeface="NHHandwriting Medium" panose="020F0500000000000000" pitchFamily="34" charset="0"/>
              </a:rPr>
              <a:t>: </a:t>
            </a:r>
            <a:r>
              <a:rPr lang="en-US" altLang="ja-JP" sz="2400" dirty="0">
                <a:solidFill>
                  <a:srgbClr val="0070C0"/>
                </a:solidFill>
                <a:latin typeface="NHHandwriting Medium" panose="020F0500000000000000" pitchFamily="34" charset="0"/>
              </a:rPr>
              <a:t>Yes, I do. </a:t>
            </a:r>
            <a:r>
              <a:rPr lang="en-US" altLang="ja-JP" sz="2400" dirty="0">
                <a:solidFill>
                  <a:srgbClr val="FF0000"/>
                </a:solidFill>
                <a:latin typeface="NHHandwriting Medium" panose="020F0500000000000000" pitchFamily="34" charset="0"/>
              </a:rPr>
              <a:t>I like basketball, too.</a:t>
            </a:r>
            <a:endParaRPr kumimoji="1" lang="en-US" altLang="ja-JP" sz="2400" dirty="0">
              <a:solidFill>
                <a:srgbClr val="FF0000"/>
              </a:solidFill>
              <a:latin typeface="NHHandwriting Medium" panose="020F0500000000000000" pitchFamily="34" charset="0"/>
            </a:endParaRPr>
          </a:p>
        </p:txBody>
      </p:sp>
      <p:sp>
        <p:nvSpPr>
          <p:cNvPr id="37" name="テキスト ボックス 36">
            <a:extLst>
              <a:ext uri="{FF2B5EF4-FFF2-40B4-BE49-F238E27FC236}">
                <a16:creationId xmlns:a16="http://schemas.microsoft.com/office/drawing/2014/main" id="{F5D2586D-6D36-410D-A3EF-472D5203D926}"/>
              </a:ext>
            </a:extLst>
          </p:cNvPr>
          <p:cNvSpPr txBox="1"/>
          <p:nvPr/>
        </p:nvSpPr>
        <p:spPr>
          <a:xfrm>
            <a:off x="4174666" y="4914369"/>
            <a:ext cx="7116306" cy="434734"/>
          </a:xfrm>
          <a:prstGeom prst="rect">
            <a:avLst/>
          </a:prstGeom>
          <a:noFill/>
        </p:spPr>
        <p:txBody>
          <a:bodyPr wrap="square">
            <a:spAutoFit/>
          </a:bodyPr>
          <a:lstStyle/>
          <a:p>
            <a:pPr>
              <a:lnSpc>
                <a:spcPts val="2600"/>
              </a:lnSpc>
            </a:pPr>
            <a:r>
              <a:rPr lang="en-US" altLang="ja-JP" sz="2400" dirty="0">
                <a:solidFill>
                  <a:srgbClr val="0070C0"/>
                </a:solidFill>
                <a:latin typeface="NHHandwriting Medium" panose="020F0500000000000000" pitchFamily="34" charset="0"/>
              </a:rPr>
              <a:t>C    </a:t>
            </a:r>
            <a:r>
              <a:rPr kumimoji="1" lang="en-US" altLang="ja-JP" sz="2400" dirty="0">
                <a:solidFill>
                  <a:srgbClr val="0070C0"/>
                </a:solidFill>
                <a:latin typeface="NHHandwriting Medium" panose="020F0500000000000000" pitchFamily="34" charset="0"/>
              </a:rPr>
              <a:t>: I like carrots. </a:t>
            </a:r>
            <a:r>
              <a:rPr kumimoji="1" lang="en-US" altLang="ja-JP" sz="2400" dirty="0">
                <a:solidFill>
                  <a:srgbClr val="FF0000"/>
                </a:solidFill>
                <a:latin typeface="NHHandwriting Medium" panose="020F0500000000000000" pitchFamily="34" charset="0"/>
              </a:rPr>
              <a:t>What sport do you like?</a:t>
            </a:r>
          </a:p>
        </p:txBody>
      </p:sp>
    </p:spTree>
    <p:extLst>
      <p:ext uri="{BB962C8B-B14F-4D97-AF65-F5344CB8AC3E}">
        <p14:creationId xmlns:p14="http://schemas.microsoft.com/office/powerpoint/2010/main" val="33901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 grpId="0"/>
      <p:bldP spid="27" grpId="0"/>
      <p:bldP spid="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202132" y="331465"/>
            <a:ext cx="9586762" cy="1938992"/>
          </a:xfrm>
          <a:prstGeom prst="rect">
            <a:avLst/>
          </a:prstGeom>
        </p:spPr>
        <p:txBody>
          <a:bodyPr wrap="square">
            <a:spAutoFit/>
          </a:bodyPr>
          <a:lstStyle/>
          <a:p>
            <a:r>
              <a:rPr lang="ja-JP" altLang="en-US" sz="6000" dirty="0">
                <a:latin typeface="NHHandwriting Medium" panose="020F0500000000000000" pitchFamily="34" charset="0"/>
                <a:ea typeface="ＭＳ ゴシック" panose="020B0609070205080204" pitchFamily="49" charset="-128"/>
              </a:rPr>
              <a:t>会話（情報）や英語の量が規準となりがち。</a:t>
            </a:r>
            <a:endParaRPr lang="en-US" altLang="ja-JP" sz="6000" dirty="0">
              <a:latin typeface="NHHandwriting Medium" panose="020F0500000000000000" pitchFamily="34" charset="0"/>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47BEFD85-A420-46F7-B9B0-C5D2B45BCF7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flipH="1">
            <a:off x="9485063" y="0"/>
            <a:ext cx="2706937" cy="3685390"/>
          </a:xfrm>
          <a:prstGeom prst="rect">
            <a:avLst/>
          </a:prstGeom>
        </p:spPr>
      </p:pic>
      <p:sp>
        <p:nvSpPr>
          <p:cNvPr id="4" name="正方形/長方形 3">
            <a:extLst>
              <a:ext uri="{FF2B5EF4-FFF2-40B4-BE49-F238E27FC236}">
                <a16:creationId xmlns:a16="http://schemas.microsoft.com/office/drawing/2014/main" id="{8D7518E8-826B-4F1E-827E-4607F2480F81}"/>
              </a:ext>
            </a:extLst>
          </p:cNvPr>
          <p:cNvSpPr/>
          <p:nvPr/>
        </p:nvSpPr>
        <p:spPr>
          <a:xfrm>
            <a:off x="749167" y="2851680"/>
            <a:ext cx="9586762" cy="3785652"/>
          </a:xfrm>
          <a:prstGeom prst="rect">
            <a:avLst/>
          </a:prstGeom>
        </p:spPr>
        <p:txBody>
          <a:bodyPr wrap="square">
            <a:spAutoFit/>
          </a:bodyPr>
          <a:lstStyle/>
          <a:p>
            <a:pPr algn="ctr"/>
            <a:r>
              <a:rPr lang="ja-JP" altLang="en-US" sz="9600" dirty="0">
                <a:latin typeface="NHHandwriting Medium" panose="020F0500000000000000" pitchFamily="34" charset="0"/>
                <a:ea typeface="ＭＳ ゴシック" panose="020B0609070205080204" pitchFamily="49" charset="-128"/>
              </a:rPr>
              <a:t>すると</a:t>
            </a:r>
            <a:endParaRPr lang="en-US" altLang="ja-JP" sz="8800" dirty="0">
              <a:latin typeface="NHHandwriting Medium" panose="020F0500000000000000" pitchFamily="34" charset="0"/>
              <a:ea typeface="ＭＳ ゴシック" panose="020B0609070205080204" pitchFamily="49" charset="-128"/>
            </a:endParaRPr>
          </a:p>
          <a:p>
            <a:pPr algn="ctr"/>
            <a:endParaRPr lang="en-US" altLang="ja-JP" sz="2000" dirty="0">
              <a:latin typeface="NHHandwriting Medium" panose="020F0500000000000000" pitchFamily="34" charset="0"/>
              <a:ea typeface="ＭＳ ゴシック" panose="020B0609070205080204" pitchFamily="49" charset="-128"/>
            </a:endParaRPr>
          </a:p>
          <a:p>
            <a:pPr algn="ctr"/>
            <a:r>
              <a:rPr lang="ja-JP" altLang="en-US" sz="6000" dirty="0">
                <a:solidFill>
                  <a:srgbClr val="FF00FF"/>
                </a:solidFill>
                <a:latin typeface="NHHandwriting Medium" panose="020F0500000000000000" pitchFamily="34" charset="0"/>
                <a:ea typeface="ＭＳ ゴシック" panose="020B0609070205080204" pitchFamily="49" charset="-128"/>
              </a:rPr>
              <a:t>知識・技能</a:t>
            </a:r>
            <a:endParaRPr lang="en-US" altLang="ja-JP" sz="6000" dirty="0">
              <a:solidFill>
                <a:srgbClr val="FF00FF"/>
              </a:solidFill>
              <a:latin typeface="NHHandwriting Medium" panose="020F0500000000000000" pitchFamily="34" charset="0"/>
              <a:ea typeface="ＭＳ ゴシック" panose="020B0609070205080204" pitchFamily="49" charset="-128"/>
            </a:endParaRPr>
          </a:p>
          <a:p>
            <a:pPr algn="ctr"/>
            <a:r>
              <a:rPr lang="ja-JP" altLang="en-US" sz="6000" dirty="0">
                <a:latin typeface="NHHandwriting Medium" panose="020F0500000000000000" pitchFamily="34" charset="0"/>
                <a:ea typeface="ＭＳ ゴシック" panose="020B0609070205080204" pitchFamily="49" charset="-128"/>
              </a:rPr>
              <a:t>との区別が難しい。</a:t>
            </a:r>
            <a:endParaRPr lang="en-US" altLang="ja-JP" sz="6000" dirty="0">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1216134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FEB79B6-B7A9-4312-9CAC-D24DF4966722}"/>
              </a:ext>
            </a:extLst>
          </p:cNvPr>
          <p:cNvSpPr/>
          <p:nvPr/>
        </p:nvSpPr>
        <p:spPr>
          <a:xfrm>
            <a:off x="5501025" y="540883"/>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sp>
        <p:nvSpPr>
          <p:cNvPr id="22" name="正方形/長方形 21">
            <a:extLst>
              <a:ext uri="{FF2B5EF4-FFF2-40B4-BE49-F238E27FC236}">
                <a16:creationId xmlns:a16="http://schemas.microsoft.com/office/drawing/2014/main" id="{FFB18D02-3F7F-4CE9-8B78-64309CE9EFF5}"/>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E1C20843-AD02-43F1-8F5E-41C24F11DE82}"/>
              </a:ext>
            </a:extLst>
          </p:cNvPr>
          <p:cNvSpPr txBox="1"/>
          <p:nvPr/>
        </p:nvSpPr>
        <p:spPr>
          <a:xfrm>
            <a:off x="4174666" y="1885405"/>
            <a:ext cx="6617517" cy="1127232"/>
          </a:xfrm>
          <a:prstGeom prst="rect">
            <a:avLst/>
          </a:prstGeom>
          <a:noFill/>
        </p:spPr>
        <p:txBody>
          <a:bodyPr wrap="none" rtlCol="0">
            <a:spAutoFit/>
          </a:bodyPr>
          <a:lstStyle/>
          <a:p>
            <a:pPr>
              <a:lnSpc>
                <a:spcPts val="2700"/>
              </a:lnSpc>
            </a:pPr>
            <a:r>
              <a:rPr lang="en-US" altLang="ja-JP" sz="2400" dirty="0">
                <a:solidFill>
                  <a:srgbClr val="0070C0"/>
                </a:solidFill>
                <a:latin typeface="NHHandwriting Medium" panose="020F0500000000000000" pitchFamily="34" charset="0"/>
              </a:rPr>
              <a:t>C</a:t>
            </a:r>
            <a:r>
              <a:rPr kumimoji="1" lang="en-US" altLang="ja-JP" sz="2400" dirty="0">
                <a:solidFill>
                  <a:srgbClr val="0070C0"/>
                </a:solidFill>
                <a:latin typeface="NHHandwriting Medium" panose="020F0500000000000000" pitchFamily="34" charset="0"/>
              </a:rPr>
              <a:t>    : </a:t>
            </a:r>
            <a:r>
              <a:rPr lang="en-US" altLang="ja-JP" sz="2400" dirty="0">
                <a:solidFill>
                  <a:srgbClr val="0070C0"/>
                </a:solidFill>
                <a:latin typeface="NHHandwriting Medium" panose="020F0500000000000000" pitchFamily="34" charset="0"/>
              </a:rPr>
              <a:t>Do you like apples?</a:t>
            </a:r>
          </a:p>
          <a:p>
            <a:pPr>
              <a:lnSpc>
                <a:spcPts val="2700"/>
              </a:lnSpc>
            </a:pPr>
            <a:r>
              <a:rPr lang="en-US" altLang="ja-JP" sz="2400" dirty="0">
                <a:latin typeface="NHHandwriting Medium" panose="020F0500000000000000" pitchFamily="34" charset="0"/>
              </a:rPr>
              <a:t>ALT: Yes, I do. How about you?</a:t>
            </a:r>
          </a:p>
          <a:p>
            <a:pPr>
              <a:lnSpc>
                <a:spcPts val="2600"/>
              </a:lnSpc>
            </a:pPr>
            <a:r>
              <a:rPr lang="en-US" altLang="ja-JP" sz="2400" dirty="0">
                <a:solidFill>
                  <a:srgbClr val="0070C0"/>
                </a:solidFill>
                <a:latin typeface="NHHandwriting Medium" panose="020F0500000000000000" pitchFamily="34" charset="0"/>
              </a:rPr>
              <a:t>C</a:t>
            </a:r>
            <a:r>
              <a:rPr kumimoji="1" lang="en-US" altLang="ja-JP" sz="2400" dirty="0">
                <a:solidFill>
                  <a:srgbClr val="0070C0"/>
                </a:solidFill>
                <a:latin typeface="NHHandwriting Medium" panose="020F0500000000000000" pitchFamily="34" charset="0"/>
              </a:rPr>
              <a:t>    : </a:t>
            </a:r>
            <a:r>
              <a:rPr kumimoji="1" lang="ja-JP" altLang="en-US" sz="2400" dirty="0">
                <a:solidFill>
                  <a:srgbClr val="FF0000"/>
                </a:solidFill>
                <a:latin typeface="ＭＳ ゴシック" panose="020B0609070205080204" pitchFamily="49" charset="-128"/>
                <a:ea typeface="ＭＳ ゴシック" panose="020B0609070205080204" pitchFamily="49" charset="-128"/>
              </a:rPr>
              <a:t>（ジェスチャーを付けて）</a:t>
            </a:r>
            <a:r>
              <a:rPr kumimoji="1" lang="en-US" altLang="ja-JP" sz="2400" dirty="0">
                <a:solidFill>
                  <a:srgbClr val="0070C0"/>
                </a:solidFill>
                <a:latin typeface="NHHandwriting Medium" panose="020F0500000000000000" pitchFamily="34" charset="0"/>
              </a:rPr>
              <a:t>I like lemon. </a:t>
            </a:r>
          </a:p>
        </p:txBody>
      </p:sp>
      <p:sp>
        <p:nvSpPr>
          <p:cNvPr id="3" name="正方形/長方形 2">
            <a:extLst>
              <a:ext uri="{FF2B5EF4-FFF2-40B4-BE49-F238E27FC236}">
                <a16:creationId xmlns:a16="http://schemas.microsoft.com/office/drawing/2014/main" id="{69F0AFF4-4CB6-441C-8EA4-7A06BCA0102C}"/>
              </a:ext>
            </a:extLst>
          </p:cNvPr>
          <p:cNvSpPr/>
          <p:nvPr/>
        </p:nvSpPr>
        <p:spPr>
          <a:xfrm>
            <a:off x="4268424" y="1262748"/>
            <a:ext cx="7677150" cy="584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tx1"/>
                </a:solidFill>
                <a:latin typeface="ＭＳ ゴシック" panose="020B0609070205080204" pitchFamily="49" charset="-128"/>
                <a:ea typeface="ＭＳ ゴシック" panose="020B0609070205080204" pitchFamily="49" charset="-128"/>
              </a:rPr>
              <a:t>課題：</a:t>
            </a:r>
            <a:r>
              <a:rPr lang="en-US" altLang="ja-JP" sz="2800" dirty="0">
                <a:solidFill>
                  <a:schemeClr val="tx1"/>
                </a:solidFill>
                <a:latin typeface="NHHandwriting Medium" panose="020F0500000000000000" pitchFamily="34" charset="0"/>
                <a:ea typeface="ＭＳ ゴシック" panose="020B0609070205080204" pitchFamily="49" charset="-128"/>
              </a:rPr>
              <a:t>ALT</a:t>
            </a:r>
            <a:r>
              <a:rPr lang="ja-JP" altLang="en-US" sz="2800" dirty="0">
                <a:solidFill>
                  <a:schemeClr val="tx1"/>
                </a:solidFill>
                <a:latin typeface="ＭＳ ゴシック" panose="020B0609070205080204" pitchFamily="49" charset="-128"/>
                <a:ea typeface="ＭＳ ゴシック" panose="020B0609070205080204" pitchFamily="49" charset="-128"/>
              </a:rPr>
              <a:t>の好きなものを調べよう！</a:t>
            </a:r>
            <a:endParaRPr kumimoji="1" lang="en-US" altLang="ja-JP" sz="2800" dirty="0">
              <a:solidFill>
                <a:schemeClr val="tx1"/>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71DFEFC-F484-4F50-AE44-637C5B4B8564}"/>
              </a:ext>
            </a:extLst>
          </p:cNvPr>
          <p:cNvSpPr txBox="1"/>
          <p:nvPr/>
        </p:nvSpPr>
        <p:spPr>
          <a:xfrm>
            <a:off x="4174666" y="2989966"/>
            <a:ext cx="4608954" cy="1781257"/>
          </a:xfrm>
          <a:prstGeom prst="rect">
            <a:avLst/>
          </a:prstGeom>
          <a:noFill/>
        </p:spPr>
        <p:txBody>
          <a:bodyPr wrap="none" rtlCol="0">
            <a:spAutoFit/>
          </a:bodyPr>
          <a:lstStyle/>
          <a:p>
            <a:pPr>
              <a:lnSpc>
                <a:spcPts val="2700"/>
              </a:lnSpc>
            </a:pPr>
            <a:r>
              <a:rPr lang="en-US" altLang="ja-JP" sz="2400" dirty="0">
                <a:latin typeface="NHHandwriting Medium" panose="020F0500000000000000" pitchFamily="34" charset="0"/>
              </a:rPr>
              <a:t>ALT: Do you like blue?</a:t>
            </a:r>
          </a:p>
          <a:p>
            <a:pPr>
              <a:lnSpc>
                <a:spcPts val="2600"/>
              </a:lnSpc>
            </a:pPr>
            <a:r>
              <a:rPr lang="en-US" altLang="ja-JP" sz="2400" dirty="0">
                <a:solidFill>
                  <a:srgbClr val="0070C0"/>
                </a:solidFill>
                <a:latin typeface="NHHandwriting Medium" panose="020F0500000000000000" pitchFamily="34" charset="0"/>
              </a:rPr>
              <a:t>C</a:t>
            </a:r>
            <a:r>
              <a:rPr kumimoji="1" lang="en-US" altLang="ja-JP" sz="2400" dirty="0">
                <a:solidFill>
                  <a:srgbClr val="0070C0"/>
                </a:solidFill>
                <a:latin typeface="NHHandwriting Medium" panose="020F0500000000000000" pitchFamily="34" charset="0"/>
              </a:rPr>
              <a:t>    </a:t>
            </a:r>
            <a:r>
              <a:rPr kumimoji="1" lang="en-US" altLang="ja-JP" sz="2400" dirty="0">
                <a:solidFill>
                  <a:srgbClr val="0070C0"/>
                </a:solidFill>
                <a:latin typeface="ＭＳ ゴシック" panose="020B0609070205080204" pitchFamily="49" charset="-128"/>
                <a:ea typeface="ＭＳ ゴシック" panose="020B0609070205080204" pitchFamily="49" charset="-128"/>
              </a:rPr>
              <a:t>: </a:t>
            </a:r>
            <a:r>
              <a:rPr kumimoji="1" lang="en-US" altLang="ja-JP" sz="2400" dirty="0">
                <a:solidFill>
                  <a:srgbClr val="FF0000"/>
                </a:solidFill>
                <a:latin typeface="ＭＳ ゴシック" panose="020B0609070205080204" pitchFamily="49" charset="-128"/>
                <a:ea typeface="ＭＳ ゴシック" panose="020B0609070205080204" pitchFamily="49" charset="-128"/>
              </a:rPr>
              <a:t>(</a:t>
            </a:r>
            <a:r>
              <a:rPr kumimoji="1" lang="ja-JP" altLang="en-US" sz="2400" dirty="0">
                <a:solidFill>
                  <a:srgbClr val="FF0000"/>
                </a:solidFill>
                <a:latin typeface="ＭＳ ゴシック" panose="020B0609070205080204" pitchFamily="49" charset="-128"/>
                <a:ea typeface="ＭＳ ゴシック" panose="020B0609070205080204" pitchFamily="49" charset="-128"/>
              </a:rPr>
              <a:t>嫌な顔をして</a:t>
            </a:r>
            <a:r>
              <a:rPr kumimoji="1" lang="en-US" altLang="ja-JP" sz="2400" dirty="0">
                <a:solidFill>
                  <a:srgbClr val="FF0000"/>
                </a:solidFill>
                <a:latin typeface="ＭＳ ゴシック" panose="020B0609070205080204" pitchFamily="49" charset="-128"/>
                <a:ea typeface="ＭＳ ゴシック" panose="020B0609070205080204" pitchFamily="49" charset="-128"/>
              </a:rPr>
              <a:t>)</a:t>
            </a:r>
          </a:p>
          <a:p>
            <a:pPr>
              <a:lnSpc>
                <a:spcPts val="2600"/>
              </a:lnSpc>
            </a:pPr>
            <a:r>
              <a:rPr lang="ja-JP" altLang="en-US" sz="2400" dirty="0">
                <a:solidFill>
                  <a:srgbClr val="0070C0"/>
                </a:solidFill>
                <a:latin typeface="ＭＳ ゴシック" panose="020B0609070205080204" pitchFamily="49" charset="-128"/>
                <a:ea typeface="ＭＳ ゴシック" panose="020B0609070205080204" pitchFamily="49" charset="-128"/>
              </a:rPr>
              <a:t>　　 </a:t>
            </a:r>
            <a:r>
              <a:rPr kumimoji="1" lang="en-US" altLang="ja-JP" sz="2400" dirty="0">
                <a:solidFill>
                  <a:srgbClr val="0070C0"/>
                </a:solidFill>
                <a:latin typeface="NHHandwriting Medium" panose="020F0500000000000000" pitchFamily="34" charset="0"/>
              </a:rPr>
              <a:t>No, I don’t. </a:t>
            </a:r>
            <a:r>
              <a:rPr lang="en-US" altLang="ja-JP" sz="2400" dirty="0">
                <a:solidFill>
                  <a:srgbClr val="0070C0"/>
                </a:solidFill>
                <a:latin typeface="NHHandwriting Medium" panose="020F0500000000000000" pitchFamily="34" charset="0"/>
              </a:rPr>
              <a:t>I like green.</a:t>
            </a:r>
          </a:p>
          <a:p>
            <a:pPr>
              <a:lnSpc>
                <a:spcPts val="2600"/>
              </a:lnSpc>
            </a:pPr>
            <a:r>
              <a:rPr lang="ja-JP" altLang="en-US" sz="2400" dirty="0">
                <a:solidFill>
                  <a:srgbClr val="0070C0"/>
                </a:solidFill>
                <a:latin typeface="NHHandwriting Medium" panose="020F0500000000000000" pitchFamily="34" charset="0"/>
              </a:rPr>
              <a:t>　     </a:t>
            </a:r>
            <a:r>
              <a:rPr lang="en-US" altLang="ja-JP" sz="2400" dirty="0">
                <a:solidFill>
                  <a:srgbClr val="0070C0"/>
                </a:solidFill>
                <a:latin typeface="NHHandwriting Medium" panose="020F0500000000000000" pitchFamily="34" charset="0"/>
              </a:rPr>
              <a:t>What color do you like?</a:t>
            </a:r>
          </a:p>
          <a:p>
            <a:pPr>
              <a:lnSpc>
                <a:spcPts val="2600"/>
              </a:lnSpc>
            </a:pPr>
            <a:r>
              <a:rPr lang="en-US" altLang="ja-JP" sz="2400" dirty="0">
                <a:latin typeface="NHHandwriting Medium" panose="020F0500000000000000" pitchFamily="34" charset="0"/>
              </a:rPr>
              <a:t>ALT:</a:t>
            </a:r>
            <a:r>
              <a:rPr lang="ja-JP" altLang="en-US" sz="2400" dirty="0">
                <a:latin typeface="NHHandwriting Medium" panose="020F0500000000000000" pitchFamily="34" charset="0"/>
              </a:rPr>
              <a:t> </a:t>
            </a:r>
            <a:r>
              <a:rPr lang="en-US" altLang="ja-JP" sz="2400" dirty="0">
                <a:latin typeface="NHHandwriting Medium" panose="020F0500000000000000" pitchFamily="34" charset="0"/>
              </a:rPr>
              <a:t>I like red.</a:t>
            </a:r>
          </a:p>
        </p:txBody>
      </p:sp>
      <p:sp>
        <p:nvSpPr>
          <p:cNvPr id="25" name="テキスト ボックス 24">
            <a:extLst>
              <a:ext uri="{FF2B5EF4-FFF2-40B4-BE49-F238E27FC236}">
                <a16:creationId xmlns:a16="http://schemas.microsoft.com/office/drawing/2014/main" id="{0447F022-74E2-454F-B05C-743857297DAB}"/>
              </a:ext>
            </a:extLst>
          </p:cNvPr>
          <p:cNvSpPr txBox="1"/>
          <p:nvPr/>
        </p:nvSpPr>
        <p:spPr>
          <a:xfrm>
            <a:off x="4174666" y="4775806"/>
            <a:ext cx="5128327" cy="1101584"/>
          </a:xfrm>
          <a:prstGeom prst="rect">
            <a:avLst/>
          </a:prstGeom>
          <a:noFill/>
        </p:spPr>
        <p:txBody>
          <a:bodyPr wrap="none" rtlCol="0">
            <a:spAutoFit/>
          </a:bodyPr>
          <a:lstStyle/>
          <a:p>
            <a:pPr>
              <a:lnSpc>
                <a:spcPts val="2600"/>
              </a:lnSpc>
            </a:pPr>
            <a:r>
              <a:rPr lang="en-US" altLang="ja-JP" sz="2400" dirty="0">
                <a:solidFill>
                  <a:srgbClr val="0070C0"/>
                </a:solidFill>
                <a:latin typeface="NHHandwriting Medium" panose="020F0500000000000000" pitchFamily="34" charset="0"/>
              </a:rPr>
              <a:t>C    </a:t>
            </a:r>
            <a:r>
              <a:rPr kumimoji="1" lang="en-US" altLang="ja-JP" sz="2400" dirty="0">
                <a:solidFill>
                  <a:srgbClr val="0070C0"/>
                </a:solidFill>
                <a:latin typeface="NHHandwriting Medium" panose="020F0500000000000000" pitchFamily="34" charset="0"/>
              </a:rPr>
              <a:t>: </a:t>
            </a:r>
            <a:r>
              <a:rPr lang="en-US" altLang="ja-JP" sz="2400" dirty="0">
                <a:solidFill>
                  <a:srgbClr val="0070C0"/>
                </a:solidFill>
                <a:latin typeface="NHHandwriting Medium" panose="020F0500000000000000" pitchFamily="34" charset="0"/>
              </a:rPr>
              <a:t>Do you like tomatoes?</a:t>
            </a:r>
          </a:p>
          <a:p>
            <a:pPr>
              <a:lnSpc>
                <a:spcPts val="2600"/>
              </a:lnSpc>
            </a:pPr>
            <a:r>
              <a:rPr lang="en-US" altLang="ja-JP" sz="2400" dirty="0">
                <a:latin typeface="NHHandwriting Medium" panose="020F0500000000000000" pitchFamily="34" charset="0"/>
              </a:rPr>
              <a:t>ALT: Yes, I do. How about you?</a:t>
            </a:r>
          </a:p>
          <a:p>
            <a:pPr>
              <a:lnSpc>
                <a:spcPts val="2600"/>
              </a:lnSpc>
            </a:pPr>
            <a:r>
              <a:rPr lang="en-US" altLang="ja-JP" sz="2400" dirty="0">
                <a:solidFill>
                  <a:srgbClr val="0070C0"/>
                </a:solidFill>
                <a:latin typeface="NHHandwriting Medium" panose="020F0500000000000000" pitchFamily="34" charset="0"/>
              </a:rPr>
              <a:t>C    </a:t>
            </a:r>
            <a:r>
              <a:rPr kumimoji="1" lang="en-US" altLang="ja-JP" sz="2400" dirty="0">
                <a:solidFill>
                  <a:srgbClr val="0070C0"/>
                </a:solidFill>
                <a:latin typeface="NHHandwriting Medium" panose="020F0500000000000000" pitchFamily="34" charset="0"/>
              </a:rPr>
              <a:t>: I like carrots. </a:t>
            </a:r>
          </a:p>
        </p:txBody>
      </p:sp>
      <p:sp>
        <p:nvSpPr>
          <p:cNvPr id="6" name="正方形/長方形 5">
            <a:extLst>
              <a:ext uri="{FF2B5EF4-FFF2-40B4-BE49-F238E27FC236}">
                <a16:creationId xmlns:a16="http://schemas.microsoft.com/office/drawing/2014/main" id="{CDEB07C5-422E-4FAA-80AF-10741CDA995A}"/>
              </a:ext>
            </a:extLst>
          </p:cNvPr>
          <p:cNvSpPr/>
          <p:nvPr/>
        </p:nvSpPr>
        <p:spPr>
          <a:xfrm>
            <a:off x="4268424" y="5983980"/>
            <a:ext cx="7728313" cy="76815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まとめ：</a:t>
            </a:r>
            <a:r>
              <a:rPr lang="en-US" altLang="ja-JP" sz="2400" dirty="0">
                <a:solidFill>
                  <a:srgbClr val="0070C0"/>
                </a:solidFill>
                <a:latin typeface="NHHandwriting Medium" panose="020F0500000000000000" pitchFamily="34" charset="0"/>
                <a:ea typeface="ＭＳ ゴシック" panose="020B0609070205080204" pitchFamily="49" charset="-128"/>
              </a:rPr>
              <a:t>ALT</a:t>
            </a:r>
            <a:r>
              <a:rPr kumimoji="1" lang="ja-JP" altLang="en-US" sz="2400" dirty="0">
                <a:solidFill>
                  <a:srgbClr val="0070C0"/>
                </a:solidFill>
                <a:latin typeface="ＭＳ ゴシック" panose="020B0609070205080204" pitchFamily="49" charset="-128"/>
                <a:ea typeface="ＭＳ ゴシック" panose="020B0609070205080204" pitchFamily="49" charset="-128"/>
              </a:rPr>
              <a:t>は，リンゴと赤とトマト</a:t>
            </a:r>
            <a:r>
              <a:rPr kumimoji="1" lang="en-US" altLang="ja-JP" sz="2400" dirty="0">
                <a:solidFill>
                  <a:srgbClr val="0070C0"/>
                </a:solidFill>
                <a:latin typeface="ＭＳ ゴシック" panose="020B0609070205080204" pitchFamily="49" charset="-128"/>
                <a:ea typeface="ＭＳ ゴシック" panose="020B0609070205080204" pitchFamily="49" charset="-128"/>
              </a:rPr>
              <a:t>,</a:t>
            </a:r>
            <a:r>
              <a:rPr kumimoji="1" lang="ja-JP" altLang="en-US" sz="2400" dirty="0">
                <a:solidFill>
                  <a:srgbClr val="0070C0"/>
                </a:solidFill>
                <a:latin typeface="ＭＳ ゴシック" panose="020B0609070205080204" pitchFamily="49" charset="-128"/>
                <a:ea typeface="ＭＳ ゴシック" panose="020B0609070205080204" pitchFamily="49" charset="-128"/>
              </a:rPr>
              <a:t>が好きなことが</a:t>
            </a:r>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r>
              <a:rPr lang="ja-JP" altLang="en-US" sz="2400" dirty="0">
                <a:solidFill>
                  <a:srgbClr val="0070C0"/>
                </a:solidFill>
                <a:latin typeface="ＭＳ ゴシック" panose="020B0609070205080204" pitchFamily="49" charset="-128"/>
                <a:ea typeface="ＭＳ ゴシック" panose="020B0609070205080204" pitchFamily="49" charset="-128"/>
              </a:rPr>
              <a:t>　　　　</a:t>
            </a:r>
            <a:r>
              <a:rPr kumimoji="1" lang="ja-JP" altLang="en-US" sz="2400" dirty="0">
                <a:solidFill>
                  <a:srgbClr val="0070C0"/>
                </a:solidFill>
                <a:latin typeface="ＭＳ ゴシック" panose="020B0609070205080204" pitchFamily="49" charset="-128"/>
                <a:ea typeface="ＭＳ ゴシック" panose="020B0609070205080204" pitchFamily="49" charset="-128"/>
              </a:rPr>
              <a:t>分かった</a:t>
            </a:r>
            <a:r>
              <a:rPr lang="ja-JP" altLang="en-US" sz="2400" dirty="0">
                <a:solidFill>
                  <a:schemeClr val="tx1"/>
                </a:solidFill>
                <a:latin typeface="ＭＳ ゴシック" panose="020B0609070205080204" pitchFamily="49" charset="-128"/>
                <a:ea typeface="ＭＳ ゴシック" panose="020B0609070205080204" pitchFamily="49" charset="-128"/>
              </a:rPr>
              <a:t>。</a:t>
            </a:r>
            <a:endParaRPr kumimoji="1" lang="en-US" altLang="ja-JP" sz="2400" dirty="0">
              <a:solidFill>
                <a:schemeClr val="tx1"/>
              </a:solidFill>
              <a:latin typeface="ＭＳ ゴシック" panose="020B0609070205080204" pitchFamily="49" charset="-128"/>
              <a:ea typeface="ＭＳ ゴシック" panose="020B0609070205080204" pitchFamily="49" charset="-128"/>
            </a:endParaRPr>
          </a:p>
        </p:txBody>
      </p:sp>
      <p:sp>
        <p:nvSpPr>
          <p:cNvPr id="8" name="吹き出し: 角を丸めた四角形 7">
            <a:extLst>
              <a:ext uri="{FF2B5EF4-FFF2-40B4-BE49-F238E27FC236}">
                <a16:creationId xmlns:a16="http://schemas.microsoft.com/office/drawing/2014/main" id="{786F4D47-9149-4607-9F53-60B44ABF124A}"/>
              </a:ext>
            </a:extLst>
          </p:cNvPr>
          <p:cNvSpPr/>
          <p:nvPr/>
        </p:nvSpPr>
        <p:spPr>
          <a:xfrm>
            <a:off x="8783620" y="3101045"/>
            <a:ext cx="2679218" cy="1520096"/>
          </a:xfrm>
          <a:prstGeom prst="wedgeRoundRectCallout">
            <a:avLst>
              <a:gd name="adj1" fmla="val -3338"/>
              <a:gd name="adj2" fmla="val 9037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FF0000"/>
                </a:solidFill>
                <a:latin typeface="ＭＳ ゴシック" panose="020B0609070205080204" pitchFamily="49" charset="-128"/>
                <a:ea typeface="ＭＳ ゴシック" panose="020B0609070205080204" pitchFamily="49" charset="-128"/>
              </a:rPr>
              <a:t>駆使</a:t>
            </a: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の規準を，</a:t>
            </a:r>
            <a:endParaRPr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a:p>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非言語にする</a:t>
            </a:r>
            <a:endParaRPr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a:p>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と</a:t>
            </a:r>
            <a:r>
              <a:rPr lang="en-US" altLang="ja-JP" sz="2400" dirty="0">
                <a:solidFill>
                  <a:sysClr val="windowText" lastClr="000000"/>
                </a:solidFill>
                <a:latin typeface="ＭＳ ゴシック" panose="020B0609070205080204" pitchFamily="49" charset="-128"/>
                <a:ea typeface="ＭＳ ゴシック" panose="020B0609070205080204" pitchFamily="49" charset="-128"/>
              </a:rPr>
              <a:t>…</a:t>
            </a: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a:t>
            </a:r>
            <a:endPar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26" name="正方形/長方形 25">
            <a:extLst>
              <a:ext uri="{FF2B5EF4-FFF2-40B4-BE49-F238E27FC236}">
                <a16:creationId xmlns:a16="http://schemas.microsoft.com/office/drawing/2014/main" id="{FD363FB2-08AA-4408-94CD-817F1531DEFA}"/>
              </a:ext>
            </a:extLst>
          </p:cNvPr>
          <p:cNvSpPr/>
          <p:nvPr/>
        </p:nvSpPr>
        <p:spPr>
          <a:xfrm>
            <a:off x="25171" y="823744"/>
            <a:ext cx="4190999" cy="6034985"/>
          </a:xfrm>
          <a:prstGeom prst="rect">
            <a:avLst/>
          </a:prstGeom>
          <a:solidFill>
            <a:srgbClr val="FFFF00"/>
          </a:solidFill>
        </p:spPr>
        <p:txBody>
          <a:bodyPr wrap="square">
            <a:spAutoFit/>
          </a:bodyPr>
          <a:lstStyle/>
          <a:p>
            <a:r>
              <a:rPr lang="ja-JP" altLang="en-US" sz="3200" dirty="0">
                <a:latin typeface="ＭＳ ゴシック" panose="020B0609070205080204" pitchFamily="49" charset="-128"/>
                <a:ea typeface="ＭＳ ゴシック" panose="020B0609070205080204" pitchFamily="49" charset="-128"/>
              </a:rPr>
              <a:t>評価規準</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r>
              <a:rPr lang="ja-JP" altLang="en-US" sz="2400" dirty="0">
                <a:latin typeface="ＭＳ ゴシック" panose="020B0609070205080204" pitchFamily="49" charset="-128"/>
                <a:ea typeface="ＭＳ ゴシック" panose="020B0609070205080204" pitchFamily="49" charset="-128"/>
              </a:rPr>
              <a:t>目的＝好きなものについて　　　　</a:t>
            </a: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ja-JP" altLang="en-US" sz="2400" dirty="0">
                <a:latin typeface="ＭＳ ゴシック" panose="020B0609070205080204" pitchFamily="49" charset="-128"/>
                <a:ea typeface="ＭＳ ゴシック" panose="020B0609070205080204" pitchFamily="49" charset="-128"/>
              </a:rPr>
              <a:t>　　　英語でやり取りする。</a:t>
            </a:r>
            <a:endParaRPr lang="en-US" altLang="ja-JP" sz="1600" b="1" dirty="0">
              <a:solidFill>
                <a:srgbClr val="FF0000"/>
              </a:solidFill>
              <a:latin typeface="ＭＳ ゴシック" panose="020B0609070205080204" pitchFamily="49" charset="-128"/>
              <a:ea typeface="ＭＳ ゴシック" panose="020B0609070205080204" pitchFamily="49" charset="-128"/>
            </a:endParaRPr>
          </a:p>
          <a:p>
            <a:pPr>
              <a:lnSpc>
                <a:spcPts val="2500"/>
              </a:lnSpc>
            </a:pPr>
            <a:endParaRPr lang="en-US" altLang="ja-JP" sz="2400" dirty="0">
              <a:latin typeface="NHHandwriting Medium" panose="020F0500000000000000" pitchFamily="34" charset="0"/>
              <a:ea typeface="ＭＳ ゴシック" panose="020B0609070205080204" pitchFamily="49" charset="-128"/>
            </a:endParaRPr>
          </a:p>
          <a:p>
            <a:pPr>
              <a:lnSpc>
                <a:spcPts val="2500"/>
              </a:lnSpc>
            </a:pPr>
            <a:endParaRPr lang="en-US" altLang="ja-JP" sz="2400" dirty="0">
              <a:latin typeface="NHHandwriting Medium" panose="020F0500000000000000" pitchFamily="34" charset="0"/>
              <a:ea typeface="ＭＳ ゴシック" panose="020B0609070205080204" pitchFamily="49" charset="-128"/>
            </a:endParaRPr>
          </a:p>
          <a:p>
            <a:pPr>
              <a:lnSpc>
                <a:spcPts val="2500"/>
              </a:lnSpc>
            </a:pPr>
            <a:endParaRPr lang="en-US" altLang="ja-JP" sz="2400" dirty="0">
              <a:latin typeface="NHHandwriting Medium" panose="020F0500000000000000" pitchFamily="34" charset="0"/>
              <a:ea typeface="ＭＳ ゴシック" panose="020B0609070205080204" pitchFamily="49" charset="-128"/>
            </a:endParaRPr>
          </a:p>
          <a:p>
            <a:pPr>
              <a:lnSpc>
                <a:spcPts val="2500"/>
              </a:lnSpc>
            </a:pPr>
            <a:endParaRPr lang="en-US" altLang="ja-JP" sz="2800" dirty="0">
              <a:latin typeface="NHHandwriting Medium" panose="020F0500000000000000" pitchFamily="34" charset="0"/>
              <a:ea typeface="ＭＳ ゴシック" panose="020B0609070205080204" pitchFamily="49" charset="-128"/>
            </a:endParaRPr>
          </a:p>
          <a:p>
            <a:pPr>
              <a:lnSpc>
                <a:spcPts val="2500"/>
              </a:lnSpc>
            </a:pPr>
            <a:endParaRPr lang="en-US" altLang="ja-JP" sz="2400" dirty="0">
              <a:latin typeface="NHHandwriting Medium" panose="020F0500000000000000" pitchFamily="34" charset="0"/>
              <a:ea typeface="ＭＳ ゴシック" panose="020B0609070205080204" pitchFamily="49" charset="-128"/>
            </a:endParaRPr>
          </a:p>
          <a:p>
            <a:pPr>
              <a:lnSpc>
                <a:spcPts val="2500"/>
              </a:lnSpc>
            </a:pPr>
            <a:r>
              <a:rPr lang="en-US" altLang="ja-JP" sz="2400" dirty="0">
                <a:latin typeface="NHHandwriting Medium" panose="020F0500000000000000" pitchFamily="34" charset="0"/>
                <a:ea typeface="ＭＳ ゴシック" panose="020B0609070205080204" pitchFamily="49" charset="-128"/>
              </a:rPr>
              <a:t>B:</a:t>
            </a:r>
            <a:r>
              <a:rPr lang="ja-JP" altLang="en-US" sz="2400" dirty="0">
                <a:latin typeface="NHHandwriting Medium" panose="020F0500000000000000" pitchFamily="34" charset="0"/>
                <a:ea typeface="ＭＳ ゴシック" panose="020B0609070205080204" pitchFamily="49" charset="-128"/>
              </a:rPr>
              <a:t>目的に応じて，</a:t>
            </a:r>
            <a:r>
              <a:rPr lang="en-US" altLang="ja-JP" sz="2400" dirty="0">
                <a:latin typeface="NHHandwriting Medium" panose="020F0500000000000000" pitchFamily="34" charset="0"/>
                <a:ea typeface="ＭＳ ゴシック" panose="020B0609070205080204" pitchFamily="49" charset="-128"/>
              </a:rPr>
              <a:t>ALT</a:t>
            </a:r>
            <a:r>
              <a:rPr lang="ja-JP" altLang="en-US" sz="2400" dirty="0">
                <a:latin typeface="NHHandwriting Medium" panose="020F0500000000000000" pitchFamily="34" charset="0"/>
                <a:ea typeface="ＭＳ ゴシック" panose="020B0609070205080204" pitchFamily="49" charset="-128"/>
              </a:rPr>
              <a:t>に</a:t>
            </a:r>
            <a:r>
              <a:rPr lang="en-US" altLang="ja-JP" sz="2400" dirty="0">
                <a:latin typeface="NHHandwriting Medium" panose="020F0500000000000000" pitchFamily="34" charset="0"/>
                <a:ea typeface="ＭＳ ゴシック" panose="020B0609070205080204" pitchFamily="49" charset="-128"/>
              </a:rPr>
              <a:t>like</a:t>
            </a:r>
          </a:p>
          <a:p>
            <a:pPr>
              <a:lnSpc>
                <a:spcPts val="2500"/>
              </a:lnSpc>
            </a:pPr>
            <a:r>
              <a:rPr lang="ja-JP" altLang="en-US" sz="2400" dirty="0">
                <a:latin typeface="NHHandwriting Medium" panose="020F0500000000000000" pitchFamily="34" charset="0"/>
                <a:ea typeface="ＭＳ ゴシック" panose="020B0609070205080204" pitchFamily="49" charset="-128"/>
              </a:rPr>
              <a:t>　の英語表現でやり取りして</a:t>
            </a:r>
            <a:endParaRPr lang="en-US" altLang="ja-JP" sz="2400" dirty="0">
              <a:latin typeface="NHHandwriting Medium" panose="020F0500000000000000" pitchFamily="34" charset="0"/>
              <a:ea typeface="ＭＳ ゴシック" panose="020B0609070205080204" pitchFamily="49" charset="-128"/>
            </a:endParaRPr>
          </a:p>
          <a:p>
            <a:pPr>
              <a:lnSpc>
                <a:spcPts val="2500"/>
              </a:lnSpc>
            </a:pPr>
            <a:r>
              <a:rPr lang="ja-JP" altLang="en-US" sz="2400" dirty="0">
                <a:latin typeface="NHHandwriting Medium" panose="020F0500000000000000" pitchFamily="34" charset="0"/>
                <a:ea typeface="ＭＳ ゴシック" panose="020B0609070205080204" pitchFamily="49" charset="-128"/>
              </a:rPr>
              <a:t>　好きなもの・ことについて</a:t>
            </a:r>
            <a:endParaRPr lang="en-US" altLang="ja-JP" sz="2400" dirty="0">
              <a:latin typeface="NHHandwriting Medium" panose="020F0500000000000000" pitchFamily="34" charset="0"/>
              <a:ea typeface="ＭＳ ゴシック" panose="020B0609070205080204" pitchFamily="49" charset="-128"/>
            </a:endParaRPr>
          </a:p>
          <a:p>
            <a:pPr>
              <a:lnSpc>
                <a:spcPts val="2500"/>
              </a:lnSpc>
            </a:pPr>
            <a:r>
              <a:rPr lang="ja-JP" altLang="en-US" sz="2400" dirty="0">
                <a:latin typeface="NHHandwriting Medium" panose="020F0500000000000000" pitchFamily="34" charset="0"/>
                <a:ea typeface="ＭＳ ゴシック" panose="020B0609070205080204" pitchFamily="49" charset="-128"/>
              </a:rPr>
              <a:t>　やり取りできる。</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ja-JP" altLang="en-US" sz="2400" dirty="0">
                <a:latin typeface="ＭＳ ゴシック" panose="020B0609070205080204" pitchFamily="49" charset="-128"/>
                <a:ea typeface="ＭＳ ゴシック" panose="020B0609070205080204" pitchFamily="49" charset="-128"/>
              </a:rPr>
              <a:t>Ｃ</a:t>
            </a:r>
            <a:r>
              <a:rPr lang="en-US" altLang="ja-JP" sz="2400" dirty="0">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目的に応じて，</a:t>
            </a:r>
            <a:r>
              <a:rPr lang="en-US" altLang="ja-JP" sz="2400" dirty="0">
                <a:latin typeface="ＭＳ ゴシック" panose="020B0609070205080204" pitchFamily="49" charset="-128"/>
                <a:ea typeface="ＭＳ ゴシック" panose="020B0609070205080204" pitchFamily="49" charset="-128"/>
              </a:rPr>
              <a:t>ALT</a:t>
            </a:r>
            <a:r>
              <a:rPr lang="ja-JP" altLang="en-US" sz="2400" dirty="0">
                <a:latin typeface="ＭＳ ゴシック" panose="020B0609070205080204" pitchFamily="49" charset="-128"/>
                <a:ea typeface="ＭＳ ゴシック" panose="020B0609070205080204" pitchFamily="49" charset="-128"/>
              </a:rPr>
              <a:t>に</a:t>
            </a:r>
            <a:r>
              <a:rPr lang="en-US" altLang="ja-JP" sz="2400" dirty="0">
                <a:latin typeface="ＭＳ ゴシック" panose="020B0609070205080204" pitchFamily="49" charset="-128"/>
                <a:ea typeface="ＭＳ ゴシック" panose="020B0609070205080204" pitchFamily="49" charset="-128"/>
              </a:rPr>
              <a:t>like</a:t>
            </a:r>
          </a:p>
          <a:p>
            <a:pPr>
              <a:lnSpc>
                <a:spcPts val="2500"/>
              </a:lnSpc>
            </a:pPr>
            <a:r>
              <a:rPr lang="ja-JP" altLang="en-US" sz="2400" dirty="0">
                <a:latin typeface="ＭＳ ゴシック" panose="020B0609070205080204" pitchFamily="49" charset="-128"/>
                <a:ea typeface="ＭＳ ゴシック" panose="020B0609070205080204" pitchFamily="49" charset="-128"/>
              </a:rPr>
              <a:t>　 の英語表現でやり取りで</a:t>
            </a: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en-US" altLang="ja-JP" sz="2400" dirty="0">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きない。好きなもの・こ</a:t>
            </a: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en-US" altLang="ja-JP" sz="2400" dirty="0">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とについてやり取りでき</a:t>
            </a:r>
            <a:endParaRPr lang="en-US" altLang="ja-JP" sz="2400" dirty="0">
              <a:latin typeface="ＭＳ ゴシック" panose="020B0609070205080204" pitchFamily="49" charset="-128"/>
              <a:ea typeface="ＭＳ ゴシック" panose="020B0609070205080204" pitchFamily="49" charset="-128"/>
            </a:endParaRPr>
          </a:p>
          <a:p>
            <a:pPr>
              <a:lnSpc>
                <a:spcPts val="2500"/>
              </a:lnSpc>
            </a:pPr>
            <a:r>
              <a:rPr lang="en-US" altLang="ja-JP" sz="2400" dirty="0">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ない。</a:t>
            </a:r>
          </a:p>
        </p:txBody>
      </p:sp>
      <p:sp>
        <p:nvSpPr>
          <p:cNvPr id="10" name="テキスト ボックス 9">
            <a:extLst>
              <a:ext uri="{FF2B5EF4-FFF2-40B4-BE49-F238E27FC236}">
                <a16:creationId xmlns:a16="http://schemas.microsoft.com/office/drawing/2014/main" id="{93180D77-EA97-43C6-A1E4-BA8CA6C9C415}"/>
              </a:ext>
            </a:extLst>
          </p:cNvPr>
          <p:cNvSpPr txBox="1"/>
          <p:nvPr/>
        </p:nvSpPr>
        <p:spPr>
          <a:xfrm>
            <a:off x="25171" y="2035478"/>
            <a:ext cx="4243253" cy="1386918"/>
          </a:xfrm>
          <a:prstGeom prst="rect">
            <a:avLst/>
          </a:prstGeom>
          <a:noFill/>
        </p:spPr>
        <p:txBody>
          <a:bodyPr wrap="square">
            <a:spAutoFit/>
          </a:bodyPr>
          <a:lstStyle/>
          <a:p>
            <a:pPr>
              <a:lnSpc>
                <a:spcPts val="2500"/>
              </a:lnSpc>
            </a:pPr>
            <a:r>
              <a:rPr lang="en-US" altLang="ja-JP" sz="2400" dirty="0">
                <a:solidFill>
                  <a:srgbClr val="0070C0"/>
                </a:solidFill>
                <a:latin typeface="NHHandwriting Medium" panose="020F0500000000000000" pitchFamily="34" charset="0"/>
                <a:ea typeface="ＭＳ ゴシック" panose="020B0609070205080204" pitchFamily="49" charset="-128"/>
              </a:rPr>
              <a:t>A:</a:t>
            </a:r>
            <a:r>
              <a:rPr lang="ja-JP" altLang="en-US" sz="2400" dirty="0">
                <a:solidFill>
                  <a:srgbClr val="0070C0"/>
                </a:solidFill>
                <a:latin typeface="NHHandwriting Medium" panose="020F0500000000000000" pitchFamily="34" charset="0"/>
                <a:ea typeface="ＭＳ ゴシック" panose="020B0609070205080204" pitchFamily="49" charset="-128"/>
              </a:rPr>
              <a:t>目的に応じて，</a:t>
            </a:r>
            <a:r>
              <a:rPr lang="en-US" altLang="ja-JP" sz="2400" dirty="0">
                <a:solidFill>
                  <a:srgbClr val="0070C0"/>
                </a:solidFill>
                <a:latin typeface="NHHandwriting Medium" panose="020F0500000000000000" pitchFamily="34" charset="0"/>
                <a:ea typeface="ＭＳ ゴシック" panose="020B0609070205080204" pitchFamily="49" charset="-128"/>
              </a:rPr>
              <a:t>ALT</a:t>
            </a:r>
            <a:r>
              <a:rPr lang="ja-JP" altLang="en-US" sz="2400" dirty="0">
                <a:solidFill>
                  <a:srgbClr val="0070C0"/>
                </a:solidFill>
                <a:latin typeface="NHHandwriting Medium" panose="020F0500000000000000" pitchFamily="34" charset="0"/>
                <a:ea typeface="ＭＳ ゴシック" panose="020B0609070205080204" pitchFamily="49" charset="-128"/>
              </a:rPr>
              <a:t>に既習</a:t>
            </a:r>
            <a:endParaRPr lang="en-US" altLang="ja-JP" sz="2400" dirty="0">
              <a:solidFill>
                <a:srgbClr val="0070C0"/>
              </a:solidFill>
              <a:latin typeface="NHHandwriting Medium" panose="020F0500000000000000" pitchFamily="34" charset="0"/>
              <a:ea typeface="ＭＳ ゴシック" panose="020B0609070205080204" pitchFamily="49" charset="-128"/>
            </a:endParaRPr>
          </a:p>
          <a:p>
            <a:pPr>
              <a:lnSpc>
                <a:spcPts val="2500"/>
              </a:lnSpc>
            </a:pPr>
            <a:r>
              <a:rPr lang="ja-JP" altLang="en-US" sz="2400" dirty="0">
                <a:solidFill>
                  <a:srgbClr val="0070C0"/>
                </a:solidFill>
                <a:latin typeface="NHHandwriting Medium" panose="020F0500000000000000" pitchFamily="34" charset="0"/>
                <a:ea typeface="ＭＳ ゴシック" panose="020B0609070205080204" pitchFamily="49" charset="-128"/>
              </a:rPr>
              <a:t>　の英語表現を</a:t>
            </a:r>
            <a:r>
              <a:rPr lang="ja-JP" altLang="en-US" sz="2400" dirty="0">
                <a:solidFill>
                  <a:srgbClr val="FF0000"/>
                </a:solidFill>
                <a:latin typeface="NHHandwriting Medium" panose="020F0500000000000000" pitchFamily="34" charset="0"/>
                <a:ea typeface="ＭＳ ゴシック" panose="020B0609070205080204" pitchFamily="49" charset="-128"/>
              </a:rPr>
              <a:t>駆使</a:t>
            </a:r>
            <a:r>
              <a:rPr lang="ja-JP" altLang="en-US" sz="2400" dirty="0">
                <a:solidFill>
                  <a:srgbClr val="0070C0"/>
                </a:solidFill>
                <a:latin typeface="NHHandwriting Medium" panose="020F0500000000000000" pitchFamily="34" charset="0"/>
                <a:ea typeface="ＭＳ ゴシック" panose="020B0609070205080204" pitchFamily="49" charset="-128"/>
              </a:rPr>
              <a:t>して，好</a:t>
            </a:r>
            <a:endParaRPr lang="en-US" altLang="ja-JP" sz="2400" dirty="0">
              <a:solidFill>
                <a:srgbClr val="0070C0"/>
              </a:solidFill>
              <a:latin typeface="NHHandwriting Medium" panose="020F0500000000000000" pitchFamily="34" charset="0"/>
              <a:ea typeface="ＭＳ ゴシック" panose="020B0609070205080204" pitchFamily="49" charset="-128"/>
            </a:endParaRPr>
          </a:p>
          <a:p>
            <a:pPr>
              <a:lnSpc>
                <a:spcPts val="2500"/>
              </a:lnSpc>
            </a:pPr>
            <a:r>
              <a:rPr lang="ja-JP" altLang="en-US" sz="2400" dirty="0">
                <a:solidFill>
                  <a:srgbClr val="0070C0"/>
                </a:solidFill>
                <a:latin typeface="NHHandwriting Medium" panose="020F0500000000000000" pitchFamily="34" charset="0"/>
                <a:ea typeface="ＭＳ ゴシック" panose="020B0609070205080204" pitchFamily="49" charset="-128"/>
              </a:rPr>
              <a:t>　きなもの・ことについてや</a:t>
            </a:r>
            <a:endParaRPr lang="en-US" altLang="ja-JP" sz="2400" dirty="0">
              <a:solidFill>
                <a:srgbClr val="0070C0"/>
              </a:solidFill>
              <a:latin typeface="NHHandwriting Medium" panose="020F0500000000000000" pitchFamily="34" charset="0"/>
              <a:ea typeface="ＭＳ ゴシック" panose="020B0609070205080204" pitchFamily="49" charset="-128"/>
            </a:endParaRPr>
          </a:p>
          <a:p>
            <a:pPr>
              <a:lnSpc>
                <a:spcPts val="2500"/>
              </a:lnSpc>
            </a:pPr>
            <a:r>
              <a:rPr lang="ja-JP" altLang="en-US" sz="2400" dirty="0">
                <a:solidFill>
                  <a:srgbClr val="0070C0"/>
                </a:solidFill>
                <a:latin typeface="NHHandwriting Medium" panose="020F0500000000000000" pitchFamily="34" charset="0"/>
                <a:ea typeface="ＭＳ ゴシック" panose="020B0609070205080204" pitchFamily="49" charset="-128"/>
              </a:rPr>
              <a:t>　り取りできる。</a:t>
            </a:r>
            <a:endParaRPr lang="en-US" altLang="ja-JP" sz="2400" dirty="0">
              <a:solidFill>
                <a:srgbClr val="0070C0"/>
              </a:solidFill>
              <a:latin typeface="NHHandwriting Medium" panose="020F0500000000000000" pitchFamily="34" charset="0"/>
              <a:ea typeface="ＭＳ ゴシック" panose="020B0609070205080204" pitchFamily="49" charset="-128"/>
            </a:endParaRPr>
          </a:p>
        </p:txBody>
      </p:sp>
      <p:pic>
        <p:nvPicPr>
          <p:cNvPr id="12" name="図 11" descr="パソコン画面のスクリーンショット&#10;&#10;自動的に生成された説明">
            <a:extLst>
              <a:ext uri="{FF2B5EF4-FFF2-40B4-BE49-F238E27FC236}">
                <a16:creationId xmlns:a16="http://schemas.microsoft.com/office/drawing/2014/main" id="{8C8C682D-2A1F-47F2-820A-E1DF07A34E9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31263"/>
          <a:stretch/>
        </p:blipFill>
        <p:spPr>
          <a:xfrm flipH="1">
            <a:off x="9675653" y="4631418"/>
            <a:ext cx="1466849" cy="963834"/>
          </a:xfrm>
          <a:prstGeom prst="rect">
            <a:avLst/>
          </a:prstGeom>
        </p:spPr>
      </p:pic>
      <p:grpSp>
        <p:nvGrpSpPr>
          <p:cNvPr id="28" name="グループ化 27">
            <a:extLst>
              <a:ext uri="{FF2B5EF4-FFF2-40B4-BE49-F238E27FC236}">
                <a16:creationId xmlns:a16="http://schemas.microsoft.com/office/drawing/2014/main" id="{5E312FB3-F1C6-4F42-94F6-0271A55B9BDD}"/>
              </a:ext>
            </a:extLst>
          </p:cNvPr>
          <p:cNvGrpSpPr/>
          <p:nvPr/>
        </p:nvGrpSpPr>
        <p:grpSpPr>
          <a:xfrm>
            <a:off x="25171" y="-103779"/>
            <a:ext cx="3650021" cy="968545"/>
            <a:chOff x="121879" y="1979873"/>
            <a:chExt cx="5873883" cy="1577343"/>
          </a:xfrm>
        </p:grpSpPr>
        <p:grpSp>
          <p:nvGrpSpPr>
            <p:cNvPr id="29" name="グループ化 28">
              <a:extLst>
                <a:ext uri="{FF2B5EF4-FFF2-40B4-BE49-F238E27FC236}">
                  <a16:creationId xmlns:a16="http://schemas.microsoft.com/office/drawing/2014/main" id="{3B10AACF-0342-40FE-A996-94644E46515A}"/>
                </a:ext>
              </a:extLst>
            </p:cNvPr>
            <p:cNvGrpSpPr/>
            <p:nvPr/>
          </p:nvGrpSpPr>
          <p:grpSpPr>
            <a:xfrm>
              <a:off x="121879" y="1979873"/>
              <a:ext cx="5747145" cy="1479067"/>
              <a:chOff x="302418" y="1330808"/>
              <a:chExt cx="5526884" cy="1479067"/>
            </a:xfrm>
          </p:grpSpPr>
          <p:sp>
            <p:nvSpPr>
              <p:cNvPr id="32" name="四角形: 角を丸くする 31">
                <a:extLst>
                  <a:ext uri="{FF2B5EF4-FFF2-40B4-BE49-F238E27FC236}">
                    <a16:creationId xmlns:a16="http://schemas.microsoft.com/office/drawing/2014/main" id="{C4565700-4DAB-4A15-BD41-6207AD045E42}"/>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3" name="四角形: 角を丸くする 32">
                <a:extLst>
                  <a:ext uri="{FF2B5EF4-FFF2-40B4-BE49-F238E27FC236}">
                    <a16:creationId xmlns:a16="http://schemas.microsoft.com/office/drawing/2014/main" id="{D906F2D2-9148-4B1C-9548-D44CC63C9B49}"/>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4" name="四角形: 角を丸くする 33">
                <a:extLst>
                  <a:ext uri="{FF2B5EF4-FFF2-40B4-BE49-F238E27FC236}">
                    <a16:creationId xmlns:a16="http://schemas.microsoft.com/office/drawing/2014/main" id="{DFDB049C-7BA0-4134-A227-7D5152D09FB2}"/>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5" name="四角形: 角を丸くする 34">
                <a:extLst>
                  <a:ext uri="{FF2B5EF4-FFF2-40B4-BE49-F238E27FC236}">
                    <a16:creationId xmlns:a16="http://schemas.microsoft.com/office/drawing/2014/main" id="{C8F7E29D-DDA6-4E41-A6BD-DC4C470A7390}"/>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6" name="正方形/長方形 35">
                <a:extLst>
                  <a:ext uri="{FF2B5EF4-FFF2-40B4-BE49-F238E27FC236}">
                    <a16:creationId xmlns:a16="http://schemas.microsoft.com/office/drawing/2014/main" id="{1B08E16D-A3CA-456F-8F52-894D232E3BF6}"/>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30" name="テキスト ボックス 29">
              <a:extLst>
                <a:ext uri="{FF2B5EF4-FFF2-40B4-BE49-F238E27FC236}">
                  <a16:creationId xmlns:a16="http://schemas.microsoft.com/office/drawing/2014/main" id="{209EF34A-A336-44A1-A281-3440F405DE24}"/>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31" name="テキスト ボックス 30">
              <a:extLst>
                <a:ext uri="{FF2B5EF4-FFF2-40B4-BE49-F238E27FC236}">
                  <a16:creationId xmlns:a16="http://schemas.microsoft.com/office/drawing/2014/main" id="{6F4DD9EC-CA8F-448A-981D-502717A1091A}"/>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428065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202132" y="331465"/>
            <a:ext cx="9586762" cy="2862322"/>
          </a:xfrm>
          <a:prstGeom prst="rect">
            <a:avLst/>
          </a:prstGeom>
        </p:spPr>
        <p:txBody>
          <a:bodyPr wrap="square">
            <a:spAutoFit/>
          </a:bodyPr>
          <a:lstStyle/>
          <a:p>
            <a:r>
              <a:rPr lang="ja-JP" altLang="en-US" sz="6000" dirty="0">
                <a:latin typeface="NHHandwriting Medium" panose="020F0500000000000000" pitchFamily="34" charset="0"/>
                <a:ea typeface="ＭＳ ゴシック" panose="020B0609070205080204" pitchFamily="49" charset="-128"/>
              </a:rPr>
              <a:t>子どもが違和感のある表現になったり，教師の評価規準が曖昧になりがち。</a:t>
            </a:r>
            <a:endParaRPr lang="en-US" altLang="ja-JP" sz="6000" dirty="0">
              <a:latin typeface="NHHandwriting Medium" panose="020F0500000000000000" pitchFamily="34" charset="0"/>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47BEFD85-A420-46F7-B9B0-C5D2B45BCF7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flipH="1">
            <a:off x="9485063" y="0"/>
            <a:ext cx="2706937" cy="3685390"/>
          </a:xfrm>
          <a:prstGeom prst="rect">
            <a:avLst/>
          </a:prstGeom>
        </p:spPr>
      </p:pic>
      <p:sp>
        <p:nvSpPr>
          <p:cNvPr id="4" name="正方形/長方形 3">
            <a:extLst>
              <a:ext uri="{FF2B5EF4-FFF2-40B4-BE49-F238E27FC236}">
                <a16:creationId xmlns:a16="http://schemas.microsoft.com/office/drawing/2014/main" id="{8D7518E8-826B-4F1E-827E-4607F2480F81}"/>
              </a:ext>
            </a:extLst>
          </p:cNvPr>
          <p:cNvSpPr/>
          <p:nvPr/>
        </p:nvSpPr>
        <p:spPr>
          <a:xfrm>
            <a:off x="749167" y="2851680"/>
            <a:ext cx="10425764" cy="3724096"/>
          </a:xfrm>
          <a:prstGeom prst="rect">
            <a:avLst/>
          </a:prstGeom>
        </p:spPr>
        <p:txBody>
          <a:bodyPr wrap="square">
            <a:spAutoFit/>
          </a:bodyPr>
          <a:lstStyle/>
          <a:p>
            <a:pPr algn="ctr"/>
            <a:r>
              <a:rPr lang="ja-JP" altLang="en-US" sz="9600" dirty="0">
                <a:latin typeface="NHHandwriting Medium" panose="020F0500000000000000" pitchFamily="34" charset="0"/>
                <a:ea typeface="ＭＳ ゴシック" panose="020B0609070205080204" pitchFamily="49" charset="-128"/>
              </a:rPr>
              <a:t>また</a:t>
            </a:r>
            <a:endParaRPr lang="en-US" altLang="ja-JP" sz="8800" dirty="0">
              <a:latin typeface="NHHandwriting Medium" panose="020F0500000000000000" pitchFamily="34" charset="0"/>
              <a:ea typeface="ＭＳ ゴシック" panose="020B0609070205080204" pitchFamily="49" charset="-128"/>
            </a:endParaRPr>
          </a:p>
          <a:p>
            <a:pPr algn="ctr"/>
            <a:endParaRPr lang="en-US" altLang="ja-JP" sz="2000" dirty="0">
              <a:latin typeface="NHHandwriting Medium" panose="020F0500000000000000" pitchFamily="34" charset="0"/>
              <a:ea typeface="ＭＳ ゴシック" panose="020B0609070205080204" pitchFamily="49" charset="-128"/>
            </a:endParaRPr>
          </a:p>
          <a:p>
            <a:pPr algn="ctr"/>
            <a:r>
              <a:rPr lang="ja-JP" altLang="en-US" sz="6000" dirty="0">
                <a:solidFill>
                  <a:srgbClr val="FFC000"/>
                </a:solidFill>
                <a:latin typeface="NHHandwriting Medium" panose="020F0500000000000000" pitchFamily="34" charset="0"/>
                <a:ea typeface="ＭＳ ゴシック" panose="020B0609070205080204" pitchFamily="49" charset="-128"/>
              </a:rPr>
              <a:t>主体的に学習に取り組む態度</a:t>
            </a:r>
            <a:endParaRPr lang="en-US" altLang="ja-JP" sz="6000" dirty="0">
              <a:solidFill>
                <a:srgbClr val="FFC000"/>
              </a:solidFill>
              <a:latin typeface="NHHandwriting Medium" panose="020F0500000000000000" pitchFamily="34" charset="0"/>
              <a:ea typeface="ＭＳ ゴシック" panose="020B0609070205080204" pitchFamily="49" charset="-128"/>
            </a:endParaRPr>
          </a:p>
          <a:p>
            <a:pPr algn="ctr"/>
            <a:r>
              <a:rPr lang="ja-JP" altLang="en-US" sz="6000" dirty="0">
                <a:latin typeface="NHHandwriting Medium" panose="020F0500000000000000" pitchFamily="34" charset="0"/>
                <a:ea typeface="ＭＳ ゴシック" panose="020B0609070205080204" pitchFamily="49" charset="-128"/>
              </a:rPr>
              <a:t>との区別が難しい。</a:t>
            </a:r>
            <a:endParaRPr lang="en-US" altLang="ja-JP" sz="6000" dirty="0">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171804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4456498" y="292963"/>
            <a:ext cx="4639376" cy="1569660"/>
          </a:xfrm>
          <a:prstGeom prst="rect">
            <a:avLst/>
          </a:prstGeom>
        </p:spPr>
        <p:txBody>
          <a:bodyPr wrap="square">
            <a:spAutoFit/>
          </a:bodyPr>
          <a:lstStyle/>
          <a:p>
            <a:pPr algn="ctr"/>
            <a:r>
              <a:rPr lang="ja-JP" altLang="en-US" sz="9600" dirty="0">
                <a:solidFill>
                  <a:srgbClr val="FF0000"/>
                </a:solidFill>
                <a:latin typeface="NHHandwriting Medium" panose="020F0500000000000000" pitchFamily="34" charset="0"/>
                <a:ea typeface="ＭＳ ゴシック" panose="020B0609070205080204" pitchFamily="49" charset="-128"/>
              </a:rPr>
              <a:t>ただし</a:t>
            </a:r>
            <a:endParaRPr lang="en-US" altLang="ja-JP" sz="9600" dirty="0">
              <a:solidFill>
                <a:srgbClr val="FF0000"/>
              </a:solidFill>
              <a:latin typeface="NHHandwriting Medium" panose="020F0500000000000000" pitchFamily="34" charset="0"/>
              <a:ea typeface="ＭＳ ゴシック" panose="020B0609070205080204" pitchFamily="49" charset="-128"/>
            </a:endParaRPr>
          </a:p>
        </p:txBody>
      </p:sp>
      <p:pic>
        <p:nvPicPr>
          <p:cNvPr id="6" name="図 5" descr="パソコンの画面&#10;&#10;自動的に生成された説明">
            <a:extLst>
              <a:ext uri="{FF2B5EF4-FFF2-40B4-BE49-F238E27FC236}">
                <a16:creationId xmlns:a16="http://schemas.microsoft.com/office/drawing/2014/main" id="{F8DEAE56-18E2-4632-90CE-B271D7477FD4}"/>
              </a:ext>
            </a:extLst>
          </p:cNvPr>
          <p:cNvPicPr>
            <a:picLocks noChangeAspect="1"/>
          </p:cNvPicPr>
          <p:nvPr/>
        </p:nvPicPr>
        <p:blipFill rotWithShape="1">
          <a:blip r:embed="rId2">
            <a:extLst>
              <a:ext uri="{28A0092B-C50C-407E-A947-70E740481C1C}">
                <a14:useLocalDpi xmlns:a14="http://schemas.microsoft.com/office/drawing/2010/main" val="0"/>
              </a:ext>
            </a:extLst>
          </a:blip>
          <a:srcRect l="71846" t="82673" r="24039" b="6573"/>
          <a:stretch/>
        </p:blipFill>
        <p:spPr>
          <a:xfrm flipH="1">
            <a:off x="427484" y="408465"/>
            <a:ext cx="1457830" cy="2142230"/>
          </a:xfrm>
          <a:prstGeom prst="rect">
            <a:avLst/>
          </a:prstGeom>
        </p:spPr>
      </p:pic>
      <p:sp>
        <p:nvSpPr>
          <p:cNvPr id="8" name="正方形/長方形 7">
            <a:extLst>
              <a:ext uri="{FF2B5EF4-FFF2-40B4-BE49-F238E27FC236}">
                <a16:creationId xmlns:a16="http://schemas.microsoft.com/office/drawing/2014/main" id="{F1B38C73-3171-4C60-B73A-6E7300B29390}"/>
              </a:ext>
            </a:extLst>
          </p:cNvPr>
          <p:cNvSpPr/>
          <p:nvPr/>
        </p:nvSpPr>
        <p:spPr>
          <a:xfrm>
            <a:off x="2462463" y="1856057"/>
            <a:ext cx="9561897" cy="3139321"/>
          </a:xfrm>
          <a:prstGeom prst="rect">
            <a:avLst/>
          </a:prstGeom>
        </p:spPr>
        <p:txBody>
          <a:bodyPr wrap="square">
            <a:spAutoFit/>
          </a:bodyPr>
          <a:lstStyle/>
          <a:p>
            <a:r>
              <a:rPr lang="ja-JP" altLang="en-US" sz="6600" dirty="0">
                <a:latin typeface="NHHandwriting Medium" panose="020F0500000000000000" pitchFamily="34" charset="0"/>
                <a:ea typeface="ＭＳ ゴシック" panose="020B0609070205080204" pitchFamily="49" charset="-128"/>
              </a:rPr>
              <a:t>この規準がいけないわけではない。設定次第で可能な場合もある。</a:t>
            </a:r>
            <a:endParaRPr lang="en-US" altLang="ja-JP" sz="6600" dirty="0">
              <a:latin typeface="NHHandwriting Medium" panose="020F0500000000000000" pitchFamily="34" charset="0"/>
              <a:ea typeface="ＭＳ ゴシック" panose="020B0609070205080204" pitchFamily="49" charset="-128"/>
            </a:endParaRPr>
          </a:p>
        </p:txBody>
      </p:sp>
      <p:sp>
        <p:nvSpPr>
          <p:cNvPr id="9" name="正方形/長方形 8">
            <a:extLst>
              <a:ext uri="{FF2B5EF4-FFF2-40B4-BE49-F238E27FC236}">
                <a16:creationId xmlns:a16="http://schemas.microsoft.com/office/drawing/2014/main" id="{07F54C94-79EC-41A3-BDD5-25FBFD4F1551}"/>
              </a:ext>
            </a:extLst>
          </p:cNvPr>
          <p:cNvSpPr/>
          <p:nvPr/>
        </p:nvSpPr>
        <p:spPr>
          <a:xfrm>
            <a:off x="827773" y="5130265"/>
            <a:ext cx="11040176" cy="15400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latin typeface="ＭＳ ゴシック" panose="020B0609070205080204" pitchFamily="49" charset="-128"/>
                <a:ea typeface="ＭＳ ゴシック" panose="020B0609070205080204" pitchFamily="49" charset="-128"/>
              </a:rPr>
              <a:t>大切なのは，技能にフォーカスするのではなく，</a:t>
            </a:r>
            <a:endParaRPr lang="en-US" altLang="ja-JP" sz="28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3600" b="1" dirty="0">
                <a:solidFill>
                  <a:srgbClr val="FFFF00"/>
                </a:solidFill>
                <a:latin typeface="ＭＳ ゴシック" panose="020B0609070205080204" pitchFamily="49" charset="-128"/>
                <a:ea typeface="ＭＳ ゴシック" panose="020B0609070205080204" pitchFamily="49" charset="-128"/>
              </a:rPr>
              <a:t>目的や場面，状況等に応じて</a:t>
            </a:r>
            <a:endParaRPr kumimoji="1" lang="en-US" altLang="ja-JP" sz="3600" b="1" dirty="0">
              <a:solidFill>
                <a:srgbClr val="FFFF00"/>
              </a:solidFill>
              <a:latin typeface="ＭＳ ゴシック" panose="020B0609070205080204" pitchFamily="49" charset="-128"/>
              <a:ea typeface="ＭＳ ゴシック" panose="020B0609070205080204" pitchFamily="49" charset="-128"/>
            </a:endParaRPr>
          </a:p>
          <a:p>
            <a:pPr algn="r"/>
            <a:r>
              <a:rPr lang="ja-JP" altLang="en-US" sz="2800" b="1" dirty="0">
                <a:solidFill>
                  <a:schemeClr val="tx1"/>
                </a:solidFill>
                <a:latin typeface="ＭＳ ゴシック" panose="020B0609070205080204" pitchFamily="49" charset="-128"/>
                <a:ea typeface="ＭＳ ゴシック" panose="020B0609070205080204" pitchFamily="49" charset="-128"/>
              </a:rPr>
              <a:t>英語でやり取りしているかを忘れないこと！</a:t>
            </a:r>
            <a:endParaRPr kumimoji="1" lang="ja-JP" altLang="en-US" sz="28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15686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34AF01AA-2983-4AF5-BA93-4AF8A2F5E7CE}"/>
              </a:ext>
            </a:extLst>
          </p:cNvPr>
          <p:cNvSpPr/>
          <p:nvPr/>
        </p:nvSpPr>
        <p:spPr>
          <a:xfrm>
            <a:off x="6320594" y="194729"/>
            <a:ext cx="5448300" cy="930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ＭＳ ゴシック" panose="020B0609070205080204" pitchFamily="49" charset="-128"/>
                <a:ea typeface="ＭＳ ゴシック" panose="020B0609070205080204" pitchFamily="49" charset="-128"/>
              </a:rPr>
              <a:t>アレンジ・自校化</a:t>
            </a:r>
          </a:p>
        </p:txBody>
      </p:sp>
      <p:pic>
        <p:nvPicPr>
          <p:cNvPr id="9" name="図 8" descr="パソコンの画面&#10;&#10;自動的に生成された説明">
            <a:extLst>
              <a:ext uri="{FF2B5EF4-FFF2-40B4-BE49-F238E27FC236}">
                <a16:creationId xmlns:a16="http://schemas.microsoft.com/office/drawing/2014/main" id="{495B86DF-C717-4157-B051-94E9CAE56376}"/>
              </a:ext>
            </a:extLst>
          </p:cNvPr>
          <p:cNvPicPr>
            <a:picLocks noChangeAspect="1"/>
          </p:cNvPicPr>
          <p:nvPr/>
        </p:nvPicPr>
        <p:blipFill rotWithShape="1">
          <a:blip r:embed="rId2">
            <a:extLst>
              <a:ext uri="{28A0092B-C50C-407E-A947-70E740481C1C}">
                <a14:useLocalDpi xmlns:a14="http://schemas.microsoft.com/office/drawing/2010/main" val="0"/>
              </a:ext>
            </a:extLst>
          </a:blip>
          <a:srcRect l="53356" t="15556" r="17266" b="8055"/>
          <a:stretch/>
        </p:blipFill>
        <p:spPr>
          <a:xfrm>
            <a:off x="182235" y="940732"/>
            <a:ext cx="3977728" cy="5817789"/>
          </a:xfrm>
          <a:prstGeom prst="rect">
            <a:avLst/>
          </a:prstGeom>
        </p:spPr>
      </p:pic>
      <p:pic>
        <p:nvPicPr>
          <p:cNvPr id="12" name="図 11" descr="スクリーンショット, 抽象 が含まれている画像&#10;&#10;自動的に生成された説明">
            <a:extLst>
              <a:ext uri="{FF2B5EF4-FFF2-40B4-BE49-F238E27FC236}">
                <a16:creationId xmlns:a16="http://schemas.microsoft.com/office/drawing/2014/main" id="{451E5FDD-AEF2-480B-90DF-372E812041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417" t="20741" r="6333" b="14815"/>
          <a:stretch/>
        </p:blipFill>
        <p:spPr>
          <a:xfrm>
            <a:off x="4433812" y="1281049"/>
            <a:ext cx="3977728" cy="2813515"/>
          </a:xfrm>
          <a:prstGeom prst="rect">
            <a:avLst/>
          </a:prstGeom>
          <a:ln>
            <a:solidFill>
              <a:schemeClr val="tx1"/>
            </a:solidFill>
          </a:ln>
        </p:spPr>
      </p:pic>
      <p:pic>
        <p:nvPicPr>
          <p:cNvPr id="14" name="図 13" descr="パソコンのスクリーンショット&#10;&#10;自動的に生成された説明">
            <a:extLst>
              <a:ext uri="{FF2B5EF4-FFF2-40B4-BE49-F238E27FC236}">
                <a16:creationId xmlns:a16="http://schemas.microsoft.com/office/drawing/2014/main" id="{521E8D2C-B20D-4C5C-81C1-88A2C9358319}"/>
              </a:ext>
            </a:extLst>
          </p:cNvPr>
          <p:cNvPicPr>
            <a:picLocks noChangeAspect="1"/>
          </p:cNvPicPr>
          <p:nvPr/>
        </p:nvPicPr>
        <p:blipFill rotWithShape="1">
          <a:blip r:embed="rId4">
            <a:extLst>
              <a:ext uri="{28A0092B-C50C-407E-A947-70E740481C1C}">
                <a14:useLocalDpi xmlns:a14="http://schemas.microsoft.com/office/drawing/2010/main" val="0"/>
              </a:ext>
            </a:extLst>
          </a:blip>
          <a:srcRect l="24000" t="20000" r="48917" b="7852"/>
          <a:stretch/>
        </p:blipFill>
        <p:spPr>
          <a:xfrm>
            <a:off x="8554720" y="1475435"/>
            <a:ext cx="3462108" cy="5187836"/>
          </a:xfrm>
          <a:prstGeom prst="rect">
            <a:avLst/>
          </a:prstGeom>
        </p:spPr>
      </p:pic>
      <p:pic>
        <p:nvPicPr>
          <p:cNvPr id="16" name="図 15" descr="パソコンのスクリーンショット&#10;&#10;自動的に生成された説明">
            <a:extLst>
              <a:ext uri="{FF2B5EF4-FFF2-40B4-BE49-F238E27FC236}">
                <a16:creationId xmlns:a16="http://schemas.microsoft.com/office/drawing/2014/main" id="{3CE28632-FCE0-49FD-AEFF-0FB8D9086919}"/>
              </a:ext>
            </a:extLst>
          </p:cNvPr>
          <p:cNvPicPr>
            <a:picLocks noChangeAspect="1"/>
          </p:cNvPicPr>
          <p:nvPr/>
        </p:nvPicPr>
        <p:blipFill rotWithShape="1">
          <a:blip r:embed="rId5">
            <a:extLst>
              <a:ext uri="{28A0092B-C50C-407E-A947-70E740481C1C}">
                <a14:useLocalDpi xmlns:a14="http://schemas.microsoft.com/office/drawing/2010/main" val="0"/>
              </a:ext>
            </a:extLst>
          </a:blip>
          <a:srcRect l="35192" t="52917" r="39883" b="17083"/>
          <a:stretch/>
        </p:blipFill>
        <p:spPr>
          <a:xfrm>
            <a:off x="4634166" y="4241518"/>
            <a:ext cx="3577019" cy="2421753"/>
          </a:xfrm>
          <a:prstGeom prst="rect">
            <a:avLst/>
          </a:prstGeom>
          <a:ln>
            <a:solidFill>
              <a:schemeClr val="tx1"/>
            </a:solidFill>
          </a:ln>
        </p:spPr>
      </p:pic>
      <p:grpSp>
        <p:nvGrpSpPr>
          <p:cNvPr id="7" name="グループ化 6">
            <a:extLst>
              <a:ext uri="{FF2B5EF4-FFF2-40B4-BE49-F238E27FC236}">
                <a16:creationId xmlns:a16="http://schemas.microsoft.com/office/drawing/2014/main" id="{2A9F28BA-596B-4FB8-AC99-858685926790}"/>
              </a:ext>
            </a:extLst>
          </p:cNvPr>
          <p:cNvGrpSpPr/>
          <p:nvPr/>
        </p:nvGrpSpPr>
        <p:grpSpPr>
          <a:xfrm>
            <a:off x="93684" y="-23786"/>
            <a:ext cx="3650021" cy="968545"/>
            <a:chOff x="121879" y="1979873"/>
            <a:chExt cx="5873883" cy="1577343"/>
          </a:xfrm>
        </p:grpSpPr>
        <p:grpSp>
          <p:nvGrpSpPr>
            <p:cNvPr id="8" name="グループ化 7">
              <a:extLst>
                <a:ext uri="{FF2B5EF4-FFF2-40B4-BE49-F238E27FC236}">
                  <a16:creationId xmlns:a16="http://schemas.microsoft.com/office/drawing/2014/main" id="{89110072-B4A4-4AED-9F8F-BB0A8E113358}"/>
                </a:ext>
              </a:extLst>
            </p:cNvPr>
            <p:cNvGrpSpPr/>
            <p:nvPr/>
          </p:nvGrpSpPr>
          <p:grpSpPr>
            <a:xfrm>
              <a:off x="121879" y="1979873"/>
              <a:ext cx="5747145" cy="1479067"/>
              <a:chOff x="302418" y="1330808"/>
              <a:chExt cx="5526884" cy="1479067"/>
            </a:xfrm>
          </p:grpSpPr>
          <p:sp>
            <p:nvSpPr>
              <p:cNvPr id="13" name="四角形: 角を丸くする 12">
                <a:extLst>
                  <a:ext uri="{FF2B5EF4-FFF2-40B4-BE49-F238E27FC236}">
                    <a16:creationId xmlns:a16="http://schemas.microsoft.com/office/drawing/2014/main" id="{15A73D3B-7886-483C-85C7-A96DDE6244A7}"/>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5" name="四角形: 角を丸くする 14">
                <a:extLst>
                  <a:ext uri="{FF2B5EF4-FFF2-40B4-BE49-F238E27FC236}">
                    <a16:creationId xmlns:a16="http://schemas.microsoft.com/office/drawing/2014/main" id="{01A8AD67-CDA3-45D9-88DB-B8FF6BAA08EB}"/>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dirty="0"/>
              </a:p>
            </p:txBody>
          </p:sp>
          <p:sp>
            <p:nvSpPr>
              <p:cNvPr id="17" name="四角形: 角を丸くする 16">
                <a:extLst>
                  <a:ext uri="{FF2B5EF4-FFF2-40B4-BE49-F238E27FC236}">
                    <a16:creationId xmlns:a16="http://schemas.microsoft.com/office/drawing/2014/main" id="{8483CF7D-7154-43A9-B66B-2792AD8DD54E}"/>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8" name="四角形: 角を丸くする 17">
                <a:extLst>
                  <a:ext uri="{FF2B5EF4-FFF2-40B4-BE49-F238E27FC236}">
                    <a16:creationId xmlns:a16="http://schemas.microsoft.com/office/drawing/2014/main" id="{CE6173E3-5F53-44E1-80BB-C3D80A5510E2}"/>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19" name="正方形/長方形 18">
                <a:extLst>
                  <a:ext uri="{FF2B5EF4-FFF2-40B4-BE49-F238E27FC236}">
                    <a16:creationId xmlns:a16="http://schemas.microsoft.com/office/drawing/2014/main" id="{6B0F795A-A7DE-4566-98E8-88053ABD9D5D}"/>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0" name="テキスト ボックス 9">
              <a:extLst>
                <a:ext uri="{FF2B5EF4-FFF2-40B4-BE49-F238E27FC236}">
                  <a16:creationId xmlns:a16="http://schemas.microsoft.com/office/drawing/2014/main" id="{ECB2D3FD-0AAB-4AB8-A003-F5B18376DF49}"/>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11" name="テキスト ボックス 10">
              <a:extLst>
                <a:ext uri="{FF2B5EF4-FFF2-40B4-BE49-F238E27FC236}">
                  <a16:creationId xmlns:a16="http://schemas.microsoft.com/office/drawing/2014/main" id="{16ECFD6E-0141-4962-BFDF-F7537F71902C}"/>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2275969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画面&#10;&#10;自動的に生成された説明">
            <a:extLst>
              <a:ext uri="{FF2B5EF4-FFF2-40B4-BE49-F238E27FC236}">
                <a16:creationId xmlns:a16="http://schemas.microsoft.com/office/drawing/2014/main" id="{4AE9D267-E57B-4251-92B7-1948767DB96B}"/>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63825" r="45595" b="9721"/>
          <a:stretch/>
        </p:blipFill>
        <p:spPr>
          <a:xfrm>
            <a:off x="46353" y="1745682"/>
            <a:ext cx="3777934" cy="5112318"/>
          </a:xfrm>
          <a:prstGeom prst="rect">
            <a:avLst/>
          </a:prstGeom>
        </p:spPr>
      </p:pic>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cxnSp>
        <p:nvCxnSpPr>
          <p:cNvPr id="14" name="直線コネクタ 13">
            <a:extLst>
              <a:ext uri="{FF2B5EF4-FFF2-40B4-BE49-F238E27FC236}">
                <a16:creationId xmlns:a16="http://schemas.microsoft.com/office/drawing/2014/main" id="{ED1AF52F-5AC4-43CD-8790-06B176939435}"/>
              </a:ext>
            </a:extLst>
          </p:cNvPr>
          <p:cNvCxnSpPr/>
          <p:nvPr/>
        </p:nvCxnSpPr>
        <p:spPr>
          <a:xfrm>
            <a:off x="3087368" y="2116455"/>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79F2866-63D1-4EC5-8E72-40A29FF5319D}"/>
              </a:ext>
            </a:extLst>
          </p:cNvPr>
          <p:cNvCxnSpPr>
            <a:cxnSpLocks/>
          </p:cNvCxnSpPr>
          <p:nvPr/>
        </p:nvCxnSpPr>
        <p:spPr>
          <a:xfrm>
            <a:off x="173671" y="2421255"/>
            <a:ext cx="3523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descr="パソコンの画面&#10;&#10;自動的に生成された説明">
            <a:extLst>
              <a:ext uri="{FF2B5EF4-FFF2-40B4-BE49-F238E27FC236}">
                <a16:creationId xmlns:a16="http://schemas.microsoft.com/office/drawing/2014/main" id="{64B3A7E5-5193-4B93-A59F-DBCA6F2B182C}"/>
              </a:ext>
            </a:extLst>
          </p:cNvPr>
          <p:cNvPicPr>
            <a:picLocks noChangeAspect="1"/>
          </p:cNvPicPr>
          <p:nvPr/>
        </p:nvPicPr>
        <p:blipFill rotWithShape="1">
          <a:blip r:embed="rId2">
            <a:extLst>
              <a:ext uri="{28A0092B-C50C-407E-A947-70E740481C1C}">
                <a14:useLocalDpi xmlns:a14="http://schemas.microsoft.com/office/drawing/2010/main" val="0"/>
              </a:ext>
            </a:extLst>
          </a:blip>
          <a:srcRect l="45618" t="20134" r="45529" b="77612"/>
          <a:stretch/>
        </p:blipFill>
        <p:spPr>
          <a:xfrm>
            <a:off x="46353" y="1280169"/>
            <a:ext cx="3799839" cy="498500"/>
          </a:xfrm>
          <a:prstGeom prst="rect">
            <a:avLst/>
          </a:prstGeom>
        </p:spPr>
      </p:pic>
      <p:cxnSp>
        <p:nvCxnSpPr>
          <p:cNvPr id="11" name="直線コネクタ 10">
            <a:extLst>
              <a:ext uri="{FF2B5EF4-FFF2-40B4-BE49-F238E27FC236}">
                <a16:creationId xmlns:a16="http://schemas.microsoft.com/office/drawing/2014/main" id="{38128624-8580-4856-92BD-C8C1221C1C70}"/>
              </a:ext>
            </a:extLst>
          </p:cNvPr>
          <p:cNvCxnSpPr>
            <a:cxnSpLocks/>
          </p:cNvCxnSpPr>
          <p:nvPr/>
        </p:nvCxnSpPr>
        <p:spPr>
          <a:xfrm>
            <a:off x="1280160" y="365696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354F7FB-3D97-4056-A7E6-C689976F25A8}"/>
              </a:ext>
            </a:extLst>
          </p:cNvPr>
          <p:cNvCxnSpPr>
            <a:cxnSpLocks/>
          </p:cNvCxnSpPr>
          <p:nvPr/>
        </p:nvCxnSpPr>
        <p:spPr>
          <a:xfrm>
            <a:off x="173671" y="3951605"/>
            <a:ext cx="241680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C4BBF10-5351-4686-AE1D-1E17A513A5D3}"/>
              </a:ext>
            </a:extLst>
          </p:cNvPr>
          <p:cNvCxnSpPr>
            <a:cxnSpLocks/>
          </p:cNvCxnSpPr>
          <p:nvPr/>
        </p:nvCxnSpPr>
        <p:spPr>
          <a:xfrm>
            <a:off x="173671" y="4886325"/>
            <a:ext cx="352329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E25D3BC-7987-4ECA-BEA3-C7B57A97C0BB}"/>
              </a:ext>
            </a:extLst>
          </p:cNvPr>
          <p:cNvCxnSpPr>
            <a:cxnSpLocks/>
          </p:cNvCxnSpPr>
          <p:nvPr/>
        </p:nvCxnSpPr>
        <p:spPr>
          <a:xfrm>
            <a:off x="173671" y="5211445"/>
            <a:ext cx="321976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FFB18D02-3F7F-4CE9-8B78-64309CE9EFF5}"/>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E1C20843-AD02-43F1-8F5E-41C24F11DE82}"/>
              </a:ext>
            </a:extLst>
          </p:cNvPr>
          <p:cNvSpPr txBox="1"/>
          <p:nvPr/>
        </p:nvSpPr>
        <p:spPr>
          <a:xfrm>
            <a:off x="4124325" y="2170963"/>
            <a:ext cx="5829032" cy="1258037"/>
          </a:xfrm>
          <a:prstGeom prst="rect">
            <a:avLst/>
          </a:prstGeom>
          <a:noFill/>
        </p:spPr>
        <p:txBody>
          <a:bodyPr wrap="none" rtlCol="0">
            <a:spAutoFit/>
          </a:bodyPr>
          <a:lstStyle/>
          <a:p>
            <a:pPr>
              <a:lnSpc>
                <a:spcPts val="3000"/>
              </a:lnSpc>
            </a:pPr>
            <a:r>
              <a:rPr lang="en-US" altLang="ja-JP" sz="2800" dirty="0">
                <a:latin typeface="NHHandwriting Medium" panose="020F0500000000000000" pitchFamily="34" charset="0"/>
              </a:rPr>
              <a:t>C    </a:t>
            </a:r>
            <a:r>
              <a:rPr kumimoji="1" lang="en-US" altLang="ja-JP" sz="2800" dirty="0">
                <a:latin typeface="NHHandwriting Medium" panose="020F0500000000000000" pitchFamily="34" charset="0"/>
              </a:rPr>
              <a:t>: </a:t>
            </a:r>
            <a:r>
              <a:rPr lang="en-US" altLang="ja-JP" sz="2800" dirty="0">
                <a:latin typeface="NHHandwriting Medium" panose="020F0500000000000000" pitchFamily="34" charset="0"/>
              </a:rPr>
              <a:t>Do you like </a:t>
            </a:r>
            <a:r>
              <a:rPr lang="en-US" altLang="ja-JP" sz="2800" dirty="0">
                <a:solidFill>
                  <a:srgbClr val="FF0000"/>
                </a:solidFill>
                <a:latin typeface="NHHandwriting Medium" panose="020F0500000000000000" pitchFamily="34" charset="0"/>
              </a:rPr>
              <a:t>apples</a:t>
            </a:r>
            <a:r>
              <a:rPr lang="en-US" altLang="ja-JP" sz="2800" dirty="0">
                <a:latin typeface="NHHandwriting Medium" panose="020F0500000000000000" pitchFamily="34" charset="0"/>
              </a:rPr>
              <a:t>?</a:t>
            </a:r>
          </a:p>
          <a:p>
            <a:pPr>
              <a:lnSpc>
                <a:spcPts val="3000"/>
              </a:lnSpc>
            </a:pPr>
            <a:r>
              <a:rPr lang="en-US" altLang="ja-JP" sz="2800" dirty="0">
                <a:solidFill>
                  <a:srgbClr val="0000FF"/>
                </a:solidFill>
                <a:latin typeface="NHHandwriting Medium" panose="020F0500000000000000" pitchFamily="34" charset="0"/>
              </a:rPr>
              <a:t>ALT: Yes, I do. How about you?</a:t>
            </a:r>
          </a:p>
          <a:p>
            <a:pPr>
              <a:lnSpc>
                <a:spcPts val="3000"/>
              </a:lnSpc>
            </a:pPr>
            <a:r>
              <a:rPr lang="en-US" altLang="ja-JP" sz="2800" dirty="0">
                <a:latin typeface="NHHandwriting Medium" panose="020F0500000000000000" pitchFamily="34" charset="0"/>
              </a:rPr>
              <a:t>C    </a:t>
            </a:r>
            <a:r>
              <a:rPr kumimoji="1" lang="en-US" altLang="ja-JP" sz="2800" dirty="0">
                <a:latin typeface="NHHandwriting Medium" panose="020F0500000000000000" pitchFamily="34" charset="0"/>
              </a:rPr>
              <a:t>: I like lemon. </a:t>
            </a:r>
          </a:p>
        </p:txBody>
      </p:sp>
      <p:sp>
        <p:nvSpPr>
          <p:cNvPr id="3" name="正方形/長方形 2">
            <a:extLst>
              <a:ext uri="{FF2B5EF4-FFF2-40B4-BE49-F238E27FC236}">
                <a16:creationId xmlns:a16="http://schemas.microsoft.com/office/drawing/2014/main" id="{69F0AFF4-4CB6-441C-8EA4-7A06BCA0102C}"/>
              </a:ext>
            </a:extLst>
          </p:cNvPr>
          <p:cNvSpPr/>
          <p:nvPr/>
        </p:nvSpPr>
        <p:spPr>
          <a:xfrm>
            <a:off x="4191000" y="1529419"/>
            <a:ext cx="7677150" cy="584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ＭＳ ゴシック" panose="020B0609070205080204" pitchFamily="49" charset="-128"/>
                <a:ea typeface="ＭＳ ゴシック" panose="020B0609070205080204" pitchFamily="49" charset="-128"/>
              </a:rPr>
              <a:t>課題：</a:t>
            </a:r>
            <a:r>
              <a:rPr lang="en-US" altLang="ja-JP" sz="2800" dirty="0">
                <a:solidFill>
                  <a:schemeClr val="tx1"/>
                </a:solidFill>
                <a:latin typeface="NHHandwriting Medium" panose="020F0500000000000000" pitchFamily="34" charset="0"/>
                <a:ea typeface="ＭＳ ゴシック" panose="020B0609070205080204" pitchFamily="49" charset="-128"/>
              </a:rPr>
              <a:t>ALT</a:t>
            </a:r>
            <a:r>
              <a:rPr lang="ja-JP" altLang="en-US" sz="2800" dirty="0">
                <a:solidFill>
                  <a:schemeClr val="tx1"/>
                </a:solidFill>
                <a:latin typeface="ＭＳ ゴシック" panose="020B0609070205080204" pitchFamily="49" charset="-128"/>
                <a:ea typeface="ＭＳ ゴシック" panose="020B0609070205080204" pitchFamily="49" charset="-128"/>
              </a:rPr>
              <a:t>の好きなものの</a:t>
            </a:r>
            <a:r>
              <a:rPr lang="ja-JP" altLang="en-US" sz="2800" dirty="0">
                <a:solidFill>
                  <a:srgbClr val="FF0000"/>
                </a:solidFill>
                <a:latin typeface="ＭＳ ゴシック" panose="020B0609070205080204" pitchFamily="49" charset="-128"/>
                <a:ea typeface="ＭＳ ゴシック" panose="020B0609070205080204" pitchFamily="49" charset="-128"/>
              </a:rPr>
              <a:t>傾向を探ろう</a:t>
            </a:r>
            <a:r>
              <a:rPr lang="ja-JP" altLang="en-US" sz="2800" dirty="0">
                <a:solidFill>
                  <a:schemeClr val="tx1"/>
                </a:solidFill>
                <a:latin typeface="ＭＳ ゴシック" panose="020B0609070205080204" pitchFamily="49" charset="-128"/>
                <a:ea typeface="ＭＳ ゴシック" panose="020B0609070205080204" pitchFamily="49" charset="-128"/>
              </a:rPr>
              <a:t>！</a:t>
            </a:r>
            <a:endParaRPr kumimoji="1" lang="en-US" altLang="ja-JP" sz="2800" dirty="0">
              <a:solidFill>
                <a:schemeClr val="tx1"/>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71DFEFC-F484-4F50-AE44-637C5B4B8564}"/>
              </a:ext>
            </a:extLst>
          </p:cNvPr>
          <p:cNvSpPr txBox="1"/>
          <p:nvPr/>
        </p:nvSpPr>
        <p:spPr>
          <a:xfrm>
            <a:off x="4124325" y="4602901"/>
            <a:ext cx="5351145" cy="1642757"/>
          </a:xfrm>
          <a:prstGeom prst="rect">
            <a:avLst/>
          </a:prstGeom>
          <a:noFill/>
        </p:spPr>
        <p:txBody>
          <a:bodyPr wrap="none" rtlCol="0">
            <a:spAutoFit/>
          </a:bodyPr>
          <a:lstStyle/>
          <a:p>
            <a:pPr>
              <a:lnSpc>
                <a:spcPts val="3000"/>
              </a:lnSpc>
            </a:pPr>
            <a:r>
              <a:rPr lang="en-US" altLang="ja-JP" sz="2800" dirty="0">
                <a:solidFill>
                  <a:srgbClr val="0000FF"/>
                </a:solidFill>
                <a:latin typeface="NHHandwriting Medium" panose="020F0500000000000000" pitchFamily="34" charset="0"/>
              </a:rPr>
              <a:t>ALT: Do you like blue?</a:t>
            </a:r>
          </a:p>
          <a:p>
            <a:pPr>
              <a:lnSpc>
                <a:spcPts val="3000"/>
              </a:lnSpc>
            </a:pPr>
            <a:r>
              <a:rPr lang="en-US" altLang="ja-JP" sz="2800" dirty="0">
                <a:latin typeface="NHHandwriting Medium" panose="020F0500000000000000" pitchFamily="34" charset="0"/>
              </a:rPr>
              <a:t>C    </a:t>
            </a:r>
            <a:r>
              <a:rPr kumimoji="1" lang="en-US" altLang="ja-JP" sz="2800" dirty="0">
                <a:latin typeface="NHHandwriting Medium" panose="020F0500000000000000" pitchFamily="34" charset="0"/>
              </a:rPr>
              <a:t>: No, I don’t. </a:t>
            </a:r>
            <a:r>
              <a:rPr lang="en-US" altLang="ja-JP" sz="2800" dirty="0">
                <a:latin typeface="NHHandwriting Medium" panose="020F0500000000000000" pitchFamily="34" charset="0"/>
              </a:rPr>
              <a:t>I like green.</a:t>
            </a:r>
          </a:p>
          <a:p>
            <a:pPr>
              <a:lnSpc>
                <a:spcPts val="3000"/>
              </a:lnSpc>
            </a:pPr>
            <a:r>
              <a:rPr lang="ja-JP" altLang="en-US" sz="2800" dirty="0">
                <a:latin typeface="NHHandwriting Medium" panose="020F0500000000000000" pitchFamily="34" charset="0"/>
              </a:rPr>
              <a:t>　     </a:t>
            </a:r>
            <a:r>
              <a:rPr lang="en-US" altLang="ja-JP" sz="2800" dirty="0">
                <a:latin typeface="NHHandwriting Medium" panose="020F0500000000000000" pitchFamily="34" charset="0"/>
              </a:rPr>
              <a:t>What color do you like?</a:t>
            </a:r>
          </a:p>
          <a:p>
            <a:pPr>
              <a:lnSpc>
                <a:spcPts val="3000"/>
              </a:lnSpc>
            </a:pPr>
            <a:r>
              <a:rPr lang="en-US" altLang="ja-JP" sz="2800" dirty="0">
                <a:solidFill>
                  <a:srgbClr val="0000FF"/>
                </a:solidFill>
                <a:latin typeface="NHHandwriting Medium" panose="020F0500000000000000" pitchFamily="34" charset="0"/>
              </a:rPr>
              <a:t>ALT:</a:t>
            </a:r>
            <a:r>
              <a:rPr lang="ja-JP" altLang="en-US" sz="2800" dirty="0">
                <a:solidFill>
                  <a:srgbClr val="0000FF"/>
                </a:solidFill>
                <a:latin typeface="NHHandwriting Medium" panose="020F0500000000000000" pitchFamily="34" charset="0"/>
              </a:rPr>
              <a:t> </a:t>
            </a:r>
            <a:r>
              <a:rPr lang="en-US" altLang="ja-JP" sz="2800" dirty="0">
                <a:solidFill>
                  <a:srgbClr val="0000FF"/>
                </a:solidFill>
                <a:latin typeface="NHHandwriting Medium" panose="020F0500000000000000" pitchFamily="34" charset="0"/>
              </a:rPr>
              <a:t>I like </a:t>
            </a:r>
            <a:r>
              <a:rPr lang="en-US" altLang="ja-JP" sz="2800" dirty="0">
                <a:solidFill>
                  <a:srgbClr val="FF0000"/>
                </a:solidFill>
                <a:latin typeface="NHHandwriting Medium" panose="020F0500000000000000" pitchFamily="34" charset="0"/>
              </a:rPr>
              <a:t>red</a:t>
            </a:r>
            <a:r>
              <a:rPr lang="en-US" altLang="ja-JP" sz="2800" dirty="0">
                <a:solidFill>
                  <a:srgbClr val="0000FF"/>
                </a:solidFill>
                <a:latin typeface="NHHandwriting Medium" panose="020F0500000000000000" pitchFamily="34" charset="0"/>
              </a:rPr>
              <a:t>.</a:t>
            </a:r>
          </a:p>
        </p:txBody>
      </p:sp>
      <p:sp>
        <p:nvSpPr>
          <p:cNvPr id="25" name="テキスト ボックス 24">
            <a:extLst>
              <a:ext uri="{FF2B5EF4-FFF2-40B4-BE49-F238E27FC236}">
                <a16:creationId xmlns:a16="http://schemas.microsoft.com/office/drawing/2014/main" id="{0447F022-74E2-454F-B05C-743857297DAB}"/>
              </a:ext>
            </a:extLst>
          </p:cNvPr>
          <p:cNvSpPr txBox="1"/>
          <p:nvPr/>
        </p:nvSpPr>
        <p:spPr>
          <a:xfrm>
            <a:off x="4124325" y="3409323"/>
            <a:ext cx="5829032" cy="1258037"/>
          </a:xfrm>
          <a:prstGeom prst="rect">
            <a:avLst/>
          </a:prstGeom>
          <a:noFill/>
        </p:spPr>
        <p:txBody>
          <a:bodyPr wrap="none" rtlCol="0">
            <a:spAutoFit/>
          </a:bodyPr>
          <a:lstStyle/>
          <a:p>
            <a:pPr>
              <a:lnSpc>
                <a:spcPts val="3000"/>
              </a:lnSpc>
            </a:pPr>
            <a:r>
              <a:rPr lang="ja-JP" altLang="en-US" sz="2800" dirty="0">
                <a:latin typeface="NHHandwriting Medium" panose="020F0500000000000000" pitchFamily="34" charset="0"/>
              </a:rPr>
              <a:t>　　 </a:t>
            </a:r>
            <a:r>
              <a:rPr kumimoji="1" lang="en-US" altLang="ja-JP" sz="2800" dirty="0">
                <a:latin typeface="NHHandwriting Medium" panose="020F0500000000000000" pitchFamily="34" charset="0"/>
              </a:rPr>
              <a:t> </a:t>
            </a:r>
            <a:r>
              <a:rPr lang="en-US" altLang="ja-JP" sz="2800" dirty="0">
                <a:latin typeface="NHHandwriting Medium" panose="020F0500000000000000" pitchFamily="34" charset="0"/>
              </a:rPr>
              <a:t>Do you like </a:t>
            </a:r>
            <a:r>
              <a:rPr lang="en-US" altLang="ja-JP" sz="2800" dirty="0">
                <a:solidFill>
                  <a:srgbClr val="FF0000"/>
                </a:solidFill>
                <a:latin typeface="NHHandwriting Medium" panose="020F0500000000000000" pitchFamily="34" charset="0"/>
              </a:rPr>
              <a:t>tomatoes</a:t>
            </a:r>
            <a:r>
              <a:rPr lang="en-US" altLang="ja-JP" sz="2800" dirty="0">
                <a:latin typeface="NHHandwriting Medium" panose="020F0500000000000000" pitchFamily="34" charset="0"/>
              </a:rPr>
              <a:t>?</a:t>
            </a:r>
          </a:p>
          <a:p>
            <a:pPr>
              <a:lnSpc>
                <a:spcPts val="3000"/>
              </a:lnSpc>
            </a:pPr>
            <a:r>
              <a:rPr lang="en-US" altLang="ja-JP" sz="2800" dirty="0">
                <a:solidFill>
                  <a:srgbClr val="0000FF"/>
                </a:solidFill>
                <a:latin typeface="NHHandwriting Medium" panose="020F0500000000000000" pitchFamily="34" charset="0"/>
              </a:rPr>
              <a:t>ALT: Yes, I do. How about you?</a:t>
            </a:r>
          </a:p>
          <a:p>
            <a:pPr>
              <a:lnSpc>
                <a:spcPts val="3000"/>
              </a:lnSpc>
            </a:pPr>
            <a:r>
              <a:rPr lang="en-US" altLang="ja-JP" sz="2800" dirty="0">
                <a:latin typeface="NHHandwriting Medium" panose="020F0500000000000000" pitchFamily="34" charset="0"/>
              </a:rPr>
              <a:t>C    </a:t>
            </a:r>
            <a:r>
              <a:rPr kumimoji="1" lang="en-US" altLang="ja-JP" sz="2800" dirty="0">
                <a:latin typeface="NHHandwriting Medium" panose="020F0500000000000000" pitchFamily="34" charset="0"/>
              </a:rPr>
              <a:t>: I like apples. </a:t>
            </a:r>
          </a:p>
        </p:txBody>
      </p:sp>
      <p:pic>
        <p:nvPicPr>
          <p:cNvPr id="8" name="図 7" descr="パソコン画面のスクリーンショット&#10;&#10;自動的に生成された説明">
            <a:extLst>
              <a:ext uri="{FF2B5EF4-FFF2-40B4-BE49-F238E27FC236}">
                <a16:creationId xmlns:a16="http://schemas.microsoft.com/office/drawing/2014/main" id="{AC1C19D4-1755-4B5D-9173-8B69ADB3C7D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31263"/>
          <a:stretch/>
        </p:blipFill>
        <p:spPr>
          <a:xfrm flipH="1">
            <a:off x="10401301" y="4993925"/>
            <a:ext cx="1466849" cy="963834"/>
          </a:xfrm>
          <a:prstGeom prst="rect">
            <a:avLst/>
          </a:prstGeom>
        </p:spPr>
      </p:pic>
      <p:sp>
        <p:nvSpPr>
          <p:cNvPr id="9" name="吹き出し: 角を丸めた四角形 8">
            <a:extLst>
              <a:ext uri="{FF2B5EF4-FFF2-40B4-BE49-F238E27FC236}">
                <a16:creationId xmlns:a16="http://schemas.microsoft.com/office/drawing/2014/main" id="{0062DA04-8468-4441-8D42-CE7A5B7D0765}"/>
              </a:ext>
            </a:extLst>
          </p:cNvPr>
          <p:cNvSpPr/>
          <p:nvPr/>
        </p:nvSpPr>
        <p:spPr>
          <a:xfrm>
            <a:off x="9867900" y="2657475"/>
            <a:ext cx="2277748" cy="2147398"/>
          </a:xfrm>
          <a:prstGeom prst="wedgeRoundRectCallout">
            <a:avLst>
              <a:gd name="adj1" fmla="val -15777"/>
              <a:gd name="adj2" fmla="val 7659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子どもは，</a:t>
            </a:r>
            <a:endParaRPr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a:p>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どんな</a:t>
            </a: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思考・判断・表現をしているだろう？</a:t>
            </a:r>
            <a:endParaRPr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6" name="正方形/長方形 5">
            <a:extLst>
              <a:ext uri="{FF2B5EF4-FFF2-40B4-BE49-F238E27FC236}">
                <a16:creationId xmlns:a16="http://schemas.microsoft.com/office/drawing/2014/main" id="{CA36351B-D1F8-4800-A6B3-6BE3769A635D}"/>
              </a:ext>
            </a:extLst>
          </p:cNvPr>
          <p:cNvSpPr/>
          <p:nvPr/>
        </p:nvSpPr>
        <p:spPr>
          <a:xfrm>
            <a:off x="4191000" y="6142322"/>
            <a:ext cx="7677150" cy="58477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まとめ：</a:t>
            </a:r>
            <a:r>
              <a:rPr kumimoji="1" lang="en-US" altLang="ja-JP" sz="2400" dirty="0">
                <a:solidFill>
                  <a:srgbClr val="FF0000"/>
                </a:solidFill>
                <a:latin typeface="NHHandwriting Medium" panose="020F0500000000000000" pitchFamily="34" charset="0"/>
                <a:ea typeface="ＭＳ ゴシック" panose="020B0609070205080204" pitchFamily="49" charset="-128"/>
              </a:rPr>
              <a:t>ALT</a:t>
            </a:r>
            <a:r>
              <a:rPr kumimoji="1" lang="ja-JP" altLang="en-US" sz="2400" dirty="0">
                <a:solidFill>
                  <a:srgbClr val="FF0000"/>
                </a:solidFill>
                <a:latin typeface="ＭＳ ゴシック" panose="020B0609070205080204" pitchFamily="49" charset="-128"/>
                <a:ea typeface="ＭＳ ゴシック" panose="020B0609070205080204" pitchFamily="49" charset="-128"/>
              </a:rPr>
              <a:t>は，</a:t>
            </a:r>
            <a:r>
              <a:rPr lang="ja-JP" altLang="en-US" sz="2400" dirty="0">
                <a:solidFill>
                  <a:srgbClr val="FF0000"/>
                </a:solidFill>
                <a:latin typeface="ＭＳ ゴシック" panose="020B0609070205080204" pitchFamily="49" charset="-128"/>
                <a:ea typeface="ＭＳ ゴシック" panose="020B0609070205080204" pitchFamily="49" charset="-128"/>
              </a:rPr>
              <a:t>赤いものが好きなことが分かった。</a:t>
            </a:r>
            <a:endParaRPr kumimoji="1" lang="en-US" altLang="ja-JP" sz="2400" dirty="0">
              <a:solidFill>
                <a:srgbClr val="FF0000"/>
              </a:solidFill>
              <a:latin typeface="ＭＳ ゴシック" panose="020B0609070205080204" pitchFamily="49" charset="-128"/>
              <a:ea typeface="ＭＳ ゴシック" panose="020B0609070205080204" pitchFamily="49" charset="-128"/>
            </a:endParaRPr>
          </a:p>
        </p:txBody>
      </p:sp>
      <p:sp>
        <p:nvSpPr>
          <p:cNvPr id="26" name="正方形/長方形 25">
            <a:extLst>
              <a:ext uri="{FF2B5EF4-FFF2-40B4-BE49-F238E27FC236}">
                <a16:creationId xmlns:a16="http://schemas.microsoft.com/office/drawing/2014/main" id="{4D7F375E-2465-4198-9E9B-C512077CF1EB}"/>
              </a:ext>
            </a:extLst>
          </p:cNvPr>
          <p:cNvSpPr/>
          <p:nvPr/>
        </p:nvSpPr>
        <p:spPr>
          <a:xfrm>
            <a:off x="1671596" y="5312907"/>
            <a:ext cx="1415772" cy="1384995"/>
          </a:xfrm>
          <a:prstGeom prst="rect">
            <a:avLst/>
          </a:prstGeom>
          <a:solidFill>
            <a:srgbClr val="FFFF00"/>
          </a:solidFill>
        </p:spPr>
        <p:txBody>
          <a:bodyPr wrap="none">
            <a:spAutoFit/>
          </a:bodyPr>
          <a:lstStyle/>
          <a:p>
            <a:pPr algn="ctr"/>
            <a:r>
              <a:rPr lang="ja-JP" altLang="en-US" sz="2400" dirty="0">
                <a:latin typeface="ＭＳ ゴシック" panose="020B0609070205080204" pitchFamily="49" charset="-128"/>
                <a:ea typeface="ＭＳ ゴシック" panose="020B0609070205080204" pitchFamily="49" charset="-128"/>
              </a:rPr>
              <a:t>評価は？</a:t>
            </a:r>
            <a:endParaRPr lang="en-US" altLang="ja-JP" sz="2400" dirty="0">
              <a:latin typeface="ＭＳ ゴシック" panose="020B0609070205080204" pitchFamily="49" charset="-128"/>
              <a:ea typeface="ＭＳ ゴシック" panose="020B0609070205080204" pitchFamily="49" charset="-128"/>
            </a:endParaRPr>
          </a:p>
          <a:p>
            <a:pPr algn="ctr"/>
            <a:r>
              <a:rPr lang="en-US" altLang="ja-JP" sz="6000" dirty="0">
                <a:latin typeface="ＭＳ ゴシック" panose="020B0609070205080204" pitchFamily="49" charset="-128"/>
                <a:ea typeface="ＭＳ ゴシック" panose="020B0609070205080204" pitchFamily="49" charset="-128"/>
              </a:rPr>
              <a:t>A</a:t>
            </a:r>
          </a:p>
        </p:txBody>
      </p:sp>
      <p:grpSp>
        <p:nvGrpSpPr>
          <p:cNvPr id="27" name="グループ化 26">
            <a:extLst>
              <a:ext uri="{FF2B5EF4-FFF2-40B4-BE49-F238E27FC236}">
                <a16:creationId xmlns:a16="http://schemas.microsoft.com/office/drawing/2014/main" id="{E49DC95C-4E81-4AE6-A15B-62A55BAAC461}"/>
              </a:ext>
            </a:extLst>
          </p:cNvPr>
          <p:cNvGrpSpPr/>
          <p:nvPr/>
        </p:nvGrpSpPr>
        <p:grpSpPr>
          <a:xfrm>
            <a:off x="93684" y="-23786"/>
            <a:ext cx="3650021" cy="968545"/>
            <a:chOff x="121879" y="1979873"/>
            <a:chExt cx="5873883" cy="1577343"/>
          </a:xfrm>
        </p:grpSpPr>
        <p:grpSp>
          <p:nvGrpSpPr>
            <p:cNvPr id="28" name="グループ化 27">
              <a:extLst>
                <a:ext uri="{FF2B5EF4-FFF2-40B4-BE49-F238E27FC236}">
                  <a16:creationId xmlns:a16="http://schemas.microsoft.com/office/drawing/2014/main" id="{BD4DFB95-D32F-41D2-A3A4-04EFBAE8A49B}"/>
                </a:ext>
              </a:extLst>
            </p:cNvPr>
            <p:cNvGrpSpPr/>
            <p:nvPr/>
          </p:nvGrpSpPr>
          <p:grpSpPr>
            <a:xfrm>
              <a:off x="121879" y="1979873"/>
              <a:ext cx="5747145" cy="1479067"/>
              <a:chOff x="302418" y="1330808"/>
              <a:chExt cx="5526884" cy="1479067"/>
            </a:xfrm>
          </p:grpSpPr>
          <p:sp>
            <p:nvSpPr>
              <p:cNvPr id="31" name="四角形: 角を丸くする 30">
                <a:extLst>
                  <a:ext uri="{FF2B5EF4-FFF2-40B4-BE49-F238E27FC236}">
                    <a16:creationId xmlns:a16="http://schemas.microsoft.com/office/drawing/2014/main" id="{92ACCA7F-62E4-4F3F-BB26-18C50F95AF67}"/>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2" name="四角形: 角を丸くする 31">
                <a:extLst>
                  <a:ext uri="{FF2B5EF4-FFF2-40B4-BE49-F238E27FC236}">
                    <a16:creationId xmlns:a16="http://schemas.microsoft.com/office/drawing/2014/main" id="{00F28A64-40C7-40F1-B435-9FDBF74EABAB}"/>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3" name="四角形: 角を丸くする 32">
                <a:extLst>
                  <a:ext uri="{FF2B5EF4-FFF2-40B4-BE49-F238E27FC236}">
                    <a16:creationId xmlns:a16="http://schemas.microsoft.com/office/drawing/2014/main" id="{4A8F5C01-2093-4646-8B6E-9E7577B98492}"/>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4" name="四角形: 角を丸くする 33">
                <a:extLst>
                  <a:ext uri="{FF2B5EF4-FFF2-40B4-BE49-F238E27FC236}">
                    <a16:creationId xmlns:a16="http://schemas.microsoft.com/office/drawing/2014/main" id="{264D5121-9766-4450-ABBC-EB72BAC3B4C5}"/>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5" name="正方形/長方形 34">
                <a:extLst>
                  <a:ext uri="{FF2B5EF4-FFF2-40B4-BE49-F238E27FC236}">
                    <a16:creationId xmlns:a16="http://schemas.microsoft.com/office/drawing/2014/main" id="{38CFB602-7AB3-4908-AF39-C27817144129}"/>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9" name="テキスト ボックス 28">
              <a:extLst>
                <a:ext uri="{FF2B5EF4-FFF2-40B4-BE49-F238E27FC236}">
                  <a16:creationId xmlns:a16="http://schemas.microsoft.com/office/drawing/2014/main" id="{E7F9BAFB-0D84-4D12-99E5-EC1282D20676}"/>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30" name="テキスト ボックス 29">
              <a:extLst>
                <a:ext uri="{FF2B5EF4-FFF2-40B4-BE49-F238E27FC236}">
                  <a16:creationId xmlns:a16="http://schemas.microsoft.com/office/drawing/2014/main" id="{2308E239-78CA-44E0-A207-59194126F70E}"/>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287131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5" grpId="0"/>
      <p:bldP spid="9" grpId="0" animBg="1"/>
      <p:bldP spid="6"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FEB79B6-B7A9-4312-9CAC-D24DF4966722}"/>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sp>
        <p:nvSpPr>
          <p:cNvPr id="22" name="正方形/長方形 21">
            <a:extLst>
              <a:ext uri="{FF2B5EF4-FFF2-40B4-BE49-F238E27FC236}">
                <a16:creationId xmlns:a16="http://schemas.microsoft.com/office/drawing/2014/main" id="{FFB18D02-3F7F-4CE9-8B78-64309CE9EFF5}"/>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E1C20843-AD02-43F1-8F5E-41C24F11DE82}"/>
              </a:ext>
            </a:extLst>
          </p:cNvPr>
          <p:cNvSpPr txBox="1"/>
          <p:nvPr/>
        </p:nvSpPr>
        <p:spPr>
          <a:xfrm>
            <a:off x="6362968" y="2170963"/>
            <a:ext cx="5829032" cy="1258037"/>
          </a:xfrm>
          <a:prstGeom prst="rect">
            <a:avLst/>
          </a:prstGeom>
          <a:noFill/>
        </p:spPr>
        <p:txBody>
          <a:bodyPr wrap="none" rtlCol="0">
            <a:spAutoFit/>
          </a:bodyPr>
          <a:lstStyle/>
          <a:p>
            <a:pPr>
              <a:lnSpc>
                <a:spcPts val="3000"/>
              </a:lnSpc>
            </a:pPr>
            <a:r>
              <a:rPr lang="en-US" altLang="ja-JP" sz="2800" dirty="0">
                <a:latin typeface="NHHandwriting Medium" panose="020F0500000000000000" pitchFamily="34" charset="0"/>
              </a:rPr>
              <a:t>C    </a:t>
            </a:r>
            <a:r>
              <a:rPr kumimoji="1" lang="en-US" altLang="ja-JP" sz="2800" dirty="0">
                <a:latin typeface="NHHandwriting Medium" panose="020F0500000000000000" pitchFamily="34" charset="0"/>
              </a:rPr>
              <a:t>: </a:t>
            </a:r>
            <a:r>
              <a:rPr lang="en-US" altLang="ja-JP" sz="2800" dirty="0">
                <a:latin typeface="NHHandwriting Medium" panose="020F0500000000000000" pitchFamily="34" charset="0"/>
              </a:rPr>
              <a:t>Do you like </a:t>
            </a:r>
            <a:r>
              <a:rPr lang="en-US" altLang="ja-JP" sz="2800" dirty="0">
                <a:solidFill>
                  <a:srgbClr val="FF0000"/>
                </a:solidFill>
                <a:latin typeface="NHHandwriting Medium" panose="020F0500000000000000" pitchFamily="34" charset="0"/>
              </a:rPr>
              <a:t>apples</a:t>
            </a:r>
            <a:r>
              <a:rPr lang="en-US" altLang="ja-JP" sz="2800" dirty="0">
                <a:latin typeface="NHHandwriting Medium" panose="020F0500000000000000" pitchFamily="34" charset="0"/>
              </a:rPr>
              <a:t>?</a:t>
            </a:r>
          </a:p>
          <a:p>
            <a:pPr>
              <a:lnSpc>
                <a:spcPts val="3000"/>
              </a:lnSpc>
            </a:pPr>
            <a:r>
              <a:rPr lang="en-US" altLang="ja-JP" sz="2800" dirty="0">
                <a:solidFill>
                  <a:srgbClr val="0000FF"/>
                </a:solidFill>
                <a:latin typeface="NHHandwriting Medium" panose="020F0500000000000000" pitchFamily="34" charset="0"/>
              </a:rPr>
              <a:t>ALT: Yes, I do. How about you?</a:t>
            </a:r>
          </a:p>
          <a:p>
            <a:pPr>
              <a:lnSpc>
                <a:spcPts val="3000"/>
              </a:lnSpc>
            </a:pPr>
            <a:r>
              <a:rPr lang="en-US" altLang="ja-JP" sz="2800" dirty="0">
                <a:latin typeface="NHHandwriting Medium" panose="020F0500000000000000" pitchFamily="34" charset="0"/>
              </a:rPr>
              <a:t>C    </a:t>
            </a:r>
            <a:r>
              <a:rPr kumimoji="1" lang="en-US" altLang="ja-JP" sz="2800" dirty="0">
                <a:latin typeface="NHHandwriting Medium" panose="020F0500000000000000" pitchFamily="34" charset="0"/>
              </a:rPr>
              <a:t>: I like lemon. </a:t>
            </a:r>
          </a:p>
        </p:txBody>
      </p:sp>
      <p:sp>
        <p:nvSpPr>
          <p:cNvPr id="3" name="正方形/長方形 2">
            <a:extLst>
              <a:ext uri="{FF2B5EF4-FFF2-40B4-BE49-F238E27FC236}">
                <a16:creationId xmlns:a16="http://schemas.microsoft.com/office/drawing/2014/main" id="{69F0AFF4-4CB6-441C-8EA4-7A06BCA0102C}"/>
              </a:ext>
            </a:extLst>
          </p:cNvPr>
          <p:cNvSpPr/>
          <p:nvPr/>
        </p:nvSpPr>
        <p:spPr>
          <a:xfrm>
            <a:off x="6029325" y="1539453"/>
            <a:ext cx="6115050" cy="584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ゴシック" panose="020B0609070205080204" pitchFamily="49" charset="-128"/>
                <a:ea typeface="ＭＳ ゴシック" panose="020B0609070205080204" pitchFamily="49" charset="-128"/>
              </a:rPr>
              <a:t>課題：互いの好きなものの傾向を探ろう！</a:t>
            </a:r>
            <a:endParaRPr kumimoji="1" lang="en-US" altLang="ja-JP" sz="2400" dirty="0">
              <a:solidFill>
                <a:schemeClr val="tx1"/>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71DFEFC-F484-4F50-AE44-637C5B4B8564}"/>
              </a:ext>
            </a:extLst>
          </p:cNvPr>
          <p:cNvSpPr txBox="1"/>
          <p:nvPr/>
        </p:nvSpPr>
        <p:spPr>
          <a:xfrm>
            <a:off x="6362968" y="4551233"/>
            <a:ext cx="5351145" cy="1642757"/>
          </a:xfrm>
          <a:prstGeom prst="rect">
            <a:avLst/>
          </a:prstGeom>
          <a:noFill/>
        </p:spPr>
        <p:txBody>
          <a:bodyPr wrap="none" rtlCol="0">
            <a:spAutoFit/>
          </a:bodyPr>
          <a:lstStyle/>
          <a:p>
            <a:pPr>
              <a:lnSpc>
                <a:spcPts val="3000"/>
              </a:lnSpc>
            </a:pPr>
            <a:r>
              <a:rPr lang="en-US" altLang="ja-JP" sz="2800" dirty="0">
                <a:solidFill>
                  <a:srgbClr val="0000FF"/>
                </a:solidFill>
                <a:latin typeface="NHHandwriting Medium" panose="020F0500000000000000" pitchFamily="34" charset="0"/>
              </a:rPr>
              <a:t>ALT: Do you like blue?</a:t>
            </a:r>
          </a:p>
          <a:p>
            <a:pPr>
              <a:lnSpc>
                <a:spcPts val="3000"/>
              </a:lnSpc>
            </a:pPr>
            <a:r>
              <a:rPr lang="en-US" altLang="ja-JP" sz="2800" dirty="0">
                <a:latin typeface="NHHandwriting Medium" panose="020F0500000000000000" pitchFamily="34" charset="0"/>
              </a:rPr>
              <a:t>C    </a:t>
            </a:r>
            <a:r>
              <a:rPr kumimoji="1" lang="en-US" altLang="ja-JP" sz="2800" dirty="0">
                <a:latin typeface="NHHandwriting Medium" panose="020F0500000000000000" pitchFamily="34" charset="0"/>
              </a:rPr>
              <a:t>: No, I don’t. </a:t>
            </a:r>
            <a:r>
              <a:rPr lang="en-US" altLang="ja-JP" sz="2800" dirty="0">
                <a:latin typeface="NHHandwriting Medium" panose="020F0500000000000000" pitchFamily="34" charset="0"/>
              </a:rPr>
              <a:t>I like green.</a:t>
            </a:r>
          </a:p>
          <a:p>
            <a:pPr>
              <a:lnSpc>
                <a:spcPts val="3000"/>
              </a:lnSpc>
            </a:pPr>
            <a:r>
              <a:rPr lang="ja-JP" altLang="en-US" sz="2800" dirty="0">
                <a:latin typeface="NHHandwriting Medium" panose="020F0500000000000000" pitchFamily="34" charset="0"/>
              </a:rPr>
              <a:t>　     </a:t>
            </a:r>
            <a:r>
              <a:rPr lang="en-US" altLang="ja-JP" sz="2800" dirty="0">
                <a:latin typeface="NHHandwriting Medium" panose="020F0500000000000000" pitchFamily="34" charset="0"/>
              </a:rPr>
              <a:t>What color do you like?</a:t>
            </a:r>
          </a:p>
          <a:p>
            <a:pPr>
              <a:lnSpc>
                <a:spcPts val="3000"/>
              </a:lnSpc>
            </a:pPr>
            <a:r>
              <a:rPr lang="en-US" altLang="ja-JP" sz="2800" dirty="0">
                <a:solidFill>
                  <a:srgbClr val="0000FF"/>
                </a:solidFill>
                <a:latin typeface="NHHandwriting Medium" panose="020F0500000000000000" pitchFamily="34" charset="0"/>
              </a:rPr>
              <a:t>ALT:</a:t>
            </a:r>
            <a:r>
              <a:rPr lang="ja-JP" altLang="en-US" sz="2800" dirty="0">
                <a:solidFill>
                  <a:srgbClr val="0000FF"/>
                </a:solidFill>
                <a:latin typeface="NHHandwriting Medium" panose="020F0500000000000000" pitchFamily="34" charset="0"/>
              </a:rPr>
              <a:t> </a:t>
            </a:r>
            <a:r>
              <a:rPr lang="en-US" altLang="ja-JP" sz="2800" dirty="0">
                <a:solidFill>
                  <a:srgbClr val="0000FF"/>
                </a:solidFill>
                <a:latin typeface="NHHandwriting Medium" panose="020F0500000000000000" pitchFamily="34" charset="0"/>
              </a:rPr>
              <a:t>I like </a:t>
            </a:r>
            <a:r>
              <a:rPr lang="en-US" altLang="ja-JP" sz="2800" dirty="0">
                <a:solidFill>
                  <a:srgbClr val="FF0000"/>
                </a:solidFill>
                <a:latin typeface="NHHandwriting Medium" panose="020F0500000000000000" pitchFamily="34" charset="0"/>
              </a:rPr>
              <a:t>red</a:t>
            </a:r>
            <a:r>
              <a:rPr lang="en-US" altLang="ja-JP" sz="2800" dirty="0">
                <a:solidFill>
                  <a:srgbClr val="0000FF"/>
                </a:solidFill>
                <a:latin typeface="NHHandwriting Medium" panose="020F0500000000000000" pitchFamily="34" charset="0"/>
              </a:rPr>
              <a:t>.</a:t>
            </a:r>
          </a:p>
        </p:txBody>
      </p:sp>
      <p:sp>
        <p:nvSpPr>
          <p:cNvPr id="25" name="テキスト ボックス 24">
            <a:extLst>
              <a:ext uri="{FF2B5EF4-FFF2-40B4-BE49-F238E27FC236}">
                <a16:creationId xmlns:a16="http://schemas.microsoft.com/office/drawing/2014/main" id="{0447F022-74E2-454F-B05C-743857297DAB}"/>
              </a:ext>
            </a:extLst>
          </p:cNvPr>
          <p:cNvSpPr txBox="1"/>
          <p:nvPr/>
        </p:nvSpPr>
        <p:spPr>
          <a:xfrm>
            <a:off x="6362968" y="3344864"/>
            <a:ext cx="5829032" cy="1258037"/>
          </a:xfrm>
          <a:prstGeom prst="rect">
            <a:avLst/>
          </a:prstGeom>
          <a:noFill/>
        </p:spPr>
        <p:txBody>
          <a:bodyPr wrap="none" rtlCol="0">
            <a:spAutoFit/>
          </a:bodyPr>
          <a:lstStyle/>
          <a:p>
            <a:pPr>
              <a:lnSpc>
                <a:spcPts val="3000"/>
              </a:lnSpc>
            </a:pPr>
            <a:r>
              <a:rPr lang="ja-JP" altLang="en-US" sz="2800" dirty="0">
                <a:latin typeface="NHHandwriting Medium" panose="020F0500000000000000" pitchFamily="34" charset="0"/>
              </a:rPr>
              <a:t>　　 </a:t>
            </a:r>
            <a:r>
              <a:rPr kumimoji="1" lang="en-US" altLang="ja-JP" sz="2800" dirty="0">
                <a:latin typeface="NHHandwriting Medium" panose="020F0500000000000000" pitchFamily="34" charset="0"/>
              </a:rPr>
              <a:t> </a:t>
            </a:r>
            <a:r>
              <a:rPr lang="en-US" altLang="ja-JP" sz="2800" dirty="0">
                <a:latin typeface="NHHandwriting Medium" panose="020F0500000000000000" pitchFamily="34" charset="0"/>
              </a:rPr>
              <a:t>Do you like </a:t>
            </a:r>
            <a:r>
              <a:rPr lang="en-US" altLang="ja-JP" sz="2800" dirty="0">
                <a:solidFill>
                  <a:srgbClr val="FF0000"/>
                </a:solidFill>
                <a:latin typeface="NHHandwriting Medium" panose="020F0500000000000000" pitchFamily="34" charset="0"/>
              </a:rPr>
              <a:t>tomatoes</a:t>
            </a:r>
            <a:r>
              <a:rPr lang="en-US" altLang="ja-JP" sz="2800" dirty="0">
                <a:latin typeface="NHHandwriting Medium" panose="020F0500000000000000" pitchFamily="34" charset="0"/>
              </a:rPr>
              <a:t>?</a:t>
            </a:r>
          </a:p>
          <a:p>
            <a:pPr>
              <a:lnSpc>
                <a:spcPts val="3000"/>
              </a:lnSpc>
            </a:pPr>
            <a:r>
              <a:rPr lang="en-US" altLang="ja-JP" sz="2800" dirty="0">
                <a:solidFill>
                  <a:srgbClr val="0000FF"/>
                </a:solidFill>
                <a:latin typeface="NHHandwriting Medium" panose="020F0500000000000000" pitchFamily="34" charset="0"/>
              </a:rPr>
              <a:t>ALT: Yes, I do. How about you?</a:t>
            </a:r>
          </a:p>
          <a:p>
            <a:pPr>
              <a:lnSpc>
                <a:spcPts val="3000"/>
              </a:lnSpc>
            </a:pPr>
            <a:r>
              <a:rPr lang="en-US" altLang="ja-JP" sz="2800" dirty="0">
                <a:latin typeface="NHHandwriting Medium" panose="020F0500000000000000" pitchFamily="34" charset="0"/>
              </a:rPr>
              <a:t>C    </a:t>
            </a:r>
            <a:r>
              <a:rPr kumimoji="1" lang="en-US" altLang="ja-JP" sz="2800" dirty="0">
                <a:latin typeface="NHHandwriting Medium" panose="020F0500000000000000" pitchFamily="34" charset="0"/>
              </a:rPr>
              <a:t>: I like apples. </a:t>
            </a:r>
          </a:p>
        </p:txBody>
      </p:sp>
      <p:sp>
        <p:nvSpPr>
          <p:cNvPr id="6" name="正方形/長方形 5">
            <a:extLst>
              <a:ext uri="{FF2B5EF4-FFF2-40B4-BE49-F238E27FC236}">
                <a16:creationId xmlns:a16="http://schemas.microsoft.com/office/drawing/2014/main" id="{CA36351B-D1F8-4800-A6B3-6BE3769A635D}"/>
              </a:ext>
            </a:extLst>
          </p:cNvPr>
          <p:cNvSpPr/>
          <p:nvPr/>
        </p:nvSpPr>
        <p:spPr>
          <a:xfrm>
            <a:off x="4808375" y="6163406"/>
            <a:ext cx="7336000" cy="58477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まとめ：</a:t>
            </a:r>
            <a:r>
              <a:rPr kumimoji="1" lang="en-US" altLang="ja-JP" sz="2400" dirty="0">
                <a:solidFill>
                  <a:srgbClr val="FF0000"/>
                </a:solidFill>
                <a:latin typeface="ＭＳ ゴシック" panose="020B0609070205080204" pitchFamily="49" charset="-128"/>
                <a:ea typeface="ＭＳ ゴシック" panose="020B0609070205080204" pitchFamily="49" charset="-128"/>
              </a:rPr>
              <a:t>ALT</a:t>
            </a:r>
            <a:r>
              <a:rPr kumimoji="1" lang="ja-JP" altLang="en-US" sz="2400" dirty="0">
                <a:solidFill>
                  <a:srgbClr val="FF0000"/>
                </a:solidFill>
                <a:latin typeface="ＭＳ ゴシック" panose="020B0609070205080204" pitchFamily="49" charset="-128"/>
                <a:ea typeface="ＭＳ ゴシック" panose="020B0609070205080204" pitchFamily="49" charset="-128"/>
              </a:rPr>
              <a:t>は，</a:t>
            </a:r>
            <a:r>
              <a:rPr lang="ja-JP" altLang="en-US" sz="2400" dirty="0">
                <a:solidFill>
                  <a:srgbClr val="FF0000"/>
                </a:solidFill>
                <a:latin typeface="ＭＳ ゴシック" panose="020B0609070205080204" pitchFamily="49" charset="-128"/>
                <a:ea typeface="ＭＳ ゴシック" panose="020B0609070205080204" pitchFamily="49" charset="-128"/>
              </a:rPr>
              <a:t>赤いものが好きなことが分かった。</a:t>
            </a:r>
            <a:endParaRPr kumimoji="1" lang="en-US" altLang="ja-JP" sz="2400" dirty="0">
              <a:solidFill>
                <a:srgbClr val="FF0000"/>
              </a:solidFill>
              <a:latin typeface="ＭＳ ゴシック" panose="020B0609070205080204" pitchFamily="49" charset="-128"/>
              <a:ea typeface="ＭＳ ゴシック" panose="020B0609070205080204" pitchFamily="49" charset="-128"/>
            </a:endParaRPr>
          </a:p>
        </p:txBody>
      </p:sp>
      <p:pic>
        <p:nvPicPr>
          <p:cNvPr id="27" name="図 26" descr="パソコン画面のスクリーンショット&#10;&#10;自動的に生成された説明">
            <a:extLst>
              <a:ext uri="{FF2B5EF4-FFF2-40B4-BE49-F238E27FC236}">
                <a16:creationId xmlns:a16="http://schemas.microsoft.com/office/drawing/2014/main" id="{EC09DDD8-0906-4CDD-822C-B93E8504F21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flipH="1">
            <a:off x="5223206" y="2170644"/>
            <a:ext cx="1211654" cy="971203"/>
          </a:xfrm>
          <a:prstGeom prst="rect">
            <a:avLst/>
          </a:prstGeom>
        </p:spPr>
      </p:pic>
      <p:sp>
        <p:nvSpPr>
          <p:cNvPr id="12" name="思考の吹き出し: 雲形 11">
            <a:extLst>
              <a:ext uri="{FF2B5EF4-FFF2-40B4-BE49-F238E27FC236}">
                <a16:creationId xmlns:a16="http://schemas.microsoft.com/office/drawing/2014/main" id="{FD5A0F4F-17E8-45B7-99B0-39617EEE0CF7}"/>
              </a:ext>
            </a:extLst>
          </p:cNvPr>
          <p:cNvSpPr/>
          <p:nvPr/>
        </p:nvSpPr>
        <p:spPr>
          <a:xfrm>
            <a:off x="66675" y="1638706"/>
            <a:ext cx="4465475" cy="1190618"/>
          </a:xfrm>
          <a:prstGeom prst="cloudCallout">
            <a:avLst>
              <a:gd name="adj1" fmla="val 62750"/>
              <a:gd name="adj2" fmla="val 65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ＭＳ ゴシック" panose="020B0609070205080204" pitchFamily="49" charset="-128"/>
                <a:ea typeface="ＭＳ ゴシック" panose="020B0609070205080204" pitchFamily="49" charset="-128"/>
              </a:rPr>
              <a:t>フムフムリンゴが</a:t>
            </a:r>
            <a:endParaRPr lang="en-US" altLang="ja-JP" sz="2400" dirty="0">
              <a:latin typeface="ＭＳ ゴシック" panose="020B0609070205080204" pitchFamily="49" charset="-128"/>
              <a:ea typeface="ＭＳ ゴシック" panose="020B0609070205080204" pitchFamily="49" charset="-128"/>
            </a:endParaRPr>
          </a:p>
          <a:p>
            <a:pPr algn="ctr"/>
            <a:r>
              <a:rPr kumimoji="1" lang="ja-JP" altLang="en-US" sz="2400" dirty="0">
                <a:latin typeface="ＭＳ ゴシック" panose="020B0609070205080204" pitchFamily="49" charset="-128"/>
                <a:ea typeface="ＭＳ ゴシック" panose="020B0609070205080204" pitchFamily="49" charset="-128"/>
              </a:rPr>
              <a:t>好きなんだ。</a:t>
            </a:r>
          </a:p>
        </p:txBody>
      </p:sp>
      <p:pic>
        <p:nvPicPr>
          <p:cNvPr id="28" name="図 27" descr="パソコン画面のスクリーンショット&#10;&#10;自動的に生成された説明">
            <a:extLst>
              <a:ext uri="{FF2B5EF4-FFF2-40B4-BE49-F238E27FC236}">
                <a16:creationId xmlns:a16="http://schemas.microsoft.com/office/drawing/2014/main" id="{56C41BD1-B955-48AC-B32E-B9D50DC6D62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flipH="1">
            <a:off x="5223206" y="3564438"/>
            <a:ext cx="1211654" cy="971203"/>
          </a:xfrm>
          <a:prstGeom prst="rect">
            <a:avLst/>
          </a:prstGeom>
        </p:spPr>
      </p:pic>
      <p:sp>
        <p:nvSpPr>
          <p:cNvPr id="30" name="思考の吹き出し: 雲形 29">
            <a:extLst>
              <a:ext uri="{FF2B5EF4-FFF2-40B4-BE49-F238E27FC236}">
                <a16:creationId xmlns:a16="http://schemas.microsoft.com/office/drawing/2014/main" id="{3E58FBDE-F117-4419-9490-7E472947A5F2}"/>
              </a:ext>
            </a:extLst>
          </p:cNvPr>
          <p:cNvSpPr/>
          <p:nvPr/>
        </p:nvSpPr>
        <p:spPr>
          <a:xfrm>
            <a:off x="209550" y="3142590"/>
            <a:ext cx="4465475" cy="1143234"/>
          </a:xfrm>
          <a:prstGeom prst="cloudCallout">
            <a:avLst>
              <a:gd name="adj1" fmla="val 62750"/>
              <a:gd name="adj2" fmla="val 65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latin typeface="ＭＳ ゴシック" panose="020B0609070205080204" pitchFamily="49" charset="-128"/>
                <a:ea typeface="ＭＳ ゴシック" panose="020B0609070205080204" pitchFamily="49" charset="-128"/>
              </a:rPr>
              <a:t>トマトも好き</a:t>
            </a:r>
            <a:r>
              <a:rPr lang="ja-JP" altLang="en-US" sz="2400" dirty="0">
                <a:latin typeface="ＭＳ ゴシック" panose="020B0609070205080204" pitchFamily="49" charset="-128"/>
                <a:ea typeface="ＭＳ ゴシック" panose="020B0609070205080204" pitchFamily="49" charset="-128"/>
              </a:rPr>
              <a:t>！</a:t>
            </a:r>
            <a:endParaRPr lang="en-US" altLang="ja-JP" sz="2400" dirty="0">
              <a:latin typeface="ＭＳ ゴシック" panose="020B0609070205080204" pitchFamily="49" charset="-128"/>
              <a:ea typeface="ＭＳ ゴシック" panose="020B0609070205080204" pitchFamily="49" charset="-128"/>
            </a:endParaRPr>
          </a:p>
          <a:p>
            <a:pPr algn="ctr"/>
            <a:r>
              <a:rPr kumimoji="1" lang="ja-JP" altLang="en-US" sz="2400" dirty="0">
                <a:latin typeface="ＭＳ ゴシック" panose="020B0609070205080204" pitchFamily="49" charset="-128"/>
                <a:ea typeface="ＭＳ ゴシック" panose="020B0609070205080204" pitchFamily="49" charset="-128"/>
              </a:rPr>
              <a:t>もしかして</a:t>
            </a: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pic>
        <p:nvPicPr>
          <p:cNvPr id="31" name="図 30" descr="パソコン画面のスクリーンショット&#10;&#10;自動的に生成された説明">
            <a:extLst>
              <a:ext uri="{FF2B5EF4-FFF2-40B4-BE49-F238E27FC236}">
                <a16:creationId xmlns:a16="http://schemas.microsoft.com/office/drawing/2014/main" id="{D006910A-2BB3-43ED-81E9-0CA1CB947CA5}"/>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flipH="1">
            <a:off x="5289614" y="4974123"/>
            <a:ext cx="1211654" cy="971203"/>
          </a:xfrm>
          <a:prstGeom prst="rect">
            <a:avLst/>
          </a:prstGeom>
        </p:spPr>
      </p:pic>
      <p:sp>
        <p:nvSpPr>
          <p:cNvPr id="33" name="思考の吹き出し: 雲形 32">
            <a:extLst>
              <a:ext uri="{FF2B5EF4-FFF2-40B4-BE49-F238E27FC236}">
                <a16:creationId xmlns:a16="http://schemas.microsoft.com/office/drawing/2014/main" id="{DFF331C6-ED35-4BFE-881F-8FCA67B2BE0E}"/>
              </a:ext>
            </a:extLst>
          </p:cNvPr>
          <p:cNvSpPr/>
          <p:nvPr/>
        </p:nvSpPr>
        <p:spPr>
          <a:xfrm>
            <a:off x="209550" y="4705702"/>
            <a:ext cx="4465475" cy="1488287"/>
          </a:xfrm>
          <a:prstGeom prst="cloudCallout">
            <a:avLst>
              <a:gd name="adj1" fmla="val 63817"/>
              <a:gd name="adj2" fmla="val -191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ＭＳ ゴシック" panose="020B0609070205080204" pitchFamily="49" charset="-128"/>
                <a:ea typeface="ＭＳ ゴシック" panose="020B0609070205080204" pitchFamily="49" charset="-128"/>
              </a:rPr>
              <a:t>やっぱり！！</a:t>
            </a:r>
            <a:endParaRPr lang="en-US" altLang="ja-JP" sz="2400" dirty="0">
              <a:latin typeface="ＭＳ ゴシック" panose="020B0609070205080204" pitchFamily="49" charset="-128"/>
              <a:ea typeface="ＭＳ ゴシック" panose="020B0609070205080204" pitchFamily="49" charset="-128"/>
            </a:endParaRPr>
          </a:p>
          <a:p>
            <a:pPr algn="ctr"/>
            <a:r>
              <a:rPr lang="ja-JP" altLang="en-US" sz="2400" dirty="0">
                <a:latin typeface="ＭＳ ゴシック" panose="020B0609070205080204" pitchFamily="49" charset="-128"/>
                <a:ea typeface="ＭＳ ゴシック" panose="020B0609070205080204" pitchFamily="49" charset="-128"/>
              </a:rPr>
              <a:t>赤いものが</a:t>
            </a:r>
            <a:endParaRPr lang="en-US" altLang="ja-JP" sz="2400" dirty="0">
              <a:latin typeface="ＭＳ ゴシック" panose="020B0609070205080204" pitchFamily="49" charset="-128"/>
              <a:ea typeface="ＭＳ ゴシック" panose="020B0609070205080204" pitchFamily="49" charset="-128"/>
            </a:endParaRPr>
          </a:p>
          <a:p>
            <a:pPr algn="ctr"/>
            <a:r>
              <a:rPr lang="ja-JP" altLang="en-US" sz="2400" dirty="0">
                <a:latin typeface="ＭＳ ゴシック" panose="020B0609070205080204" pitchFamily="49" charset="-128"/>
                <a:ea typeface="ＭＳ ゴシック" panose="020B0609070205080204" pitchFamily="49" charset="-128"/>
              </a:rPr>
              <a:t>好きなんだ！</a:t>
            </a:r>
            <a:endParaRPr lang="en-US" altLang="ja-JP" sz="2400" dirty="0">
              <a:latin typeface="ＭＳ ゴシック" panose="020B0609070205080204" pitchFamily="49" charset="-128"/>
              <a:ea typeface="ＭＳ ゴシック" panose="020B0609070205080204" pitchFamily="49" charset="-128"/>
            </a:endParaRPr>
          </a:p>
        </p:txBody>
      </p:sp>
      <p:grpSp>
        <p:nvGrpSpPr>
          <p:cNvPr id="19" name="グループ化 18">
            <a:extLst>
              <a:ext uri="{FF2B5EF4-FFF2-40B4-BE49-F238E27FC236}">
                <a16:creationId xmlns:a16="http://schemas.microsoft.com/office/drawing/2014/main" id="{FC031C6D-36FA-4D64-AE97-80552BE0151F}"/>
              </a:ext>
            </a:extLst>
          </p:cNvPr>
          <p:cNvGrpSpPr/>
          <p:nvPr/>
        </p:nvGrpSpPr>
        <p:grpSpPr>
          <a:xfrm>
            <a:off x="93684" y="-23786"/>
            <a:ext cx="3650021" cy="968545"/>
            <a:chOff x="121879" y="1979873"/>
            <a:chExt cx="5873883" cy="1577343"/>
          </a:xfrm>
        </p:grpSpPr>
        <p:grpSp>
          <p:nvGrpSpPr>
            <p:cNvPr id="26" name="グループ化 25">
              <a:extLst>
                <a:ext uri="{FF2B5EF4-FFF2-40B4-BE49-F238E27FC236}">
                  <a16:creationId xmlns:a16="http://schemas.microsoft.com/office/drawing/2014/main" id="{29C1F052-9019-4849-A8EC-547E4B41D68F}"/>
                </a:ext>
              </a:extLst>
            </p:cNvPr>
            <p:cNvGrpSpPr/>
            <p:nvPr/>
          </p:nvGrpSpPr>
          <p:grpSpPr>
            <a:xfrm>
              <a:off x="121879" y="1979873"/>
              <a:ext cx="5747145" cy="1479067"/>
              <a:chOff x="302418" y="1330808"/>
              <a:chExt cx="5526884" cy="1479067"/>
            </a:xfrm>
          </p:grpSpPr>
          <p:sp>
            <p:nvSpPr>
              <p:cNvPr id="34" name="四角形: 角を丸くする 33">
                <a:extLst>
                  <a:ext uri="{FF2B5EF4-FFF2-40B4-BE49-F238E27FC236}">
                    <a16:creationId xmlns:a16="http://schemas.microsoft.com/office/drawing/2014/main" id="{5F0F7AEB-02E8-4958-83DA-84CA608D012B}"/>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5" name="四角形: 角を丸くする 34">
                <a:extLst>
                  <a:ext uri="{FF2B5EF4-FFF2-40B4-BE49-F238E27FC236}">
                    <a16:creationId xmlns:a16="http://schemas.microsoft.com/office/drawing/2014/main" id="{B2CAAE8F-A7F5-472B-BE30-E58BBBE9C530}"/>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6" name="四角形: 角を丸くする 35">
                <a:extLst>
                  <a:ext uri="{FF2B5EF4-FFF2-40B4-BE49-F238E27FC236}">
                    <a16:creationId xmlns:a16="http://schemas.microsoft.com/office/drawing/2014/main" id="{DEA6A3E8-BB70-4FF1-83F6-FD01374E6828}"/>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7" name="四角形: 角を丸くする 36">
                <a:extLst>
                  <a:ext uri="{FF2B5EF4-FFF2-40B4-BE49-F238E27FC236}">
                    <a16:creationId xmlns:a16="http://schemas.microsoft.com/office/drawing/2014/main" id="{CF0ABC06-D4B8-40B7-BE58-77147B3D0C80}"/>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8" name="正方形/長方形 37">
                <a:extLst>
                  <a:ext uri="{FF2B5EF4-FFF2-40B4-BE49-F238E27FC236}">
                    <a16:creationId xmlns:a16="http://schemas.microsoft.com/office/drawing/2014/main" id="{494B174B-A7E4-4FAD-B159-0907527C0716}"/>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9" name="テキスト ボックス 28">
              <a:extLst>
                <a:ext uri="{FF2B5EF4-FFF2-40B4-BE49-F238E27FC236}">
                  <a16:creationId xmlns:a16="http://schemas.microsoft.com/office/drawing/2014/main" id="{A636936C-1BAC-4E25-8272-84A4975E613B}"/>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32" name="テキスト ボックス 31">
              <a:extLst>
                <a:ext uri="{FF2B5EF4-FFF2-40B4-BE49-F238E27FC236}">
                  <a16:creationId xmlns:a16="http://schemas.microsoft.com/office/drawing/2014/main" id="{C9149C33-5AEC-4662-B3BC-EF024C0756F4}"/>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92945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righ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right)">
                                      <p:cBhvr>
                                        <p:cTn id="38" dur="500"/>
                                        <p:tgtEl>
                                          <p:spTgt spid="33"/>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5" grpId="0"/>
      <p:bldP spid="6" grpId="0" animBg="1"/>
      <p:bldP spid="12" grpId="0" animBg="1"/>
      <p:bldP spid="30" grpId="0" animBg="1"/>
      <p:bldP spid="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画面のスクリーンショット&#10;&#10;自動的に生成された説明">
            <a:extLst>
              <a:ext uri="{FF2B5EF4-FFF2-40B4-BE49-F238E27FC236}">
                <a16:creationId xmlns:a16="http://schemas.microsoft.com/office/drawing/2014/main" id="{47BEFD85-A420-46F7-B9B0-C5D2B45BCF7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flipH="1">
            <a:off x="9485063" y="0"/>
            <a:ext cx="2706937" cy="3685390"/>
          </a:xfrm>
          <a:prstGeom prst="rect">
            <a:avLst/>
          </a:prstGeom>
        </p:spPr>
      </p:pic>
      <p:sp>
        <p:nvSpPr>
          <p:cNvPr id="5" name="正方形/長方形 4">
            <a:extLst>
              <a:ext uri="{FF2B5EF4-FFF2-40B4-BE49-F238E27FC236}">
                <a16:creationId xmlns:a16="http://schemas.microsoft.com/office/drawing/2014/main" id="{3D269A25-54B0-4714-A209-E021D2796CE8}"/>
              </a:ext>
            </a:extLst>
          </p:cNvPr>
          <p:cNvSpPr/>
          <p:nvPr/>
        </p:nvSpPr>
        <p:spPr>
          <a:xfrm>
            <a:off x="682652" y="1166842"/>
            <a:ext cx="8802411" cy="4524315"/>
          </a:xfrm>
          <a:prstGeom prst="rect">
            <a:avLst/>
          </a:prstGeom>
        </p:spPr>
        <p:txBody>
          <a:bodyPr wrap="none">
            <a:spAutoFit/>
          </a:bodyPr>
          <a:lstStyle/>
          <a:p>
            <a:pPr algn="ctr"/>
            <a:r>
              <a:rPr lang="ja-JP" altLang="en-US" sz="9600" dirty="0">
                <a:latin typeface="NHHandwriting Medium" panose="020F0500000000000000" pitchFamily="34" charset="0"/>
                <a:ea typeface="ＭＳ ゴシック" panose="020B0609070205080204" pitchFamily="49" charset="-128"/>
              </a:rPr>
              <a:t>表層に現れる姿</a:t>
            </a:r>
            <a:endParaRPr lang="en-US" altLang="ja-JP" sz="9600" dirty="0">
              <a:latin typeface="NHHandwriting Medium" panose="020F0500000000000000" pitchFamily="34" charset="0"/>
              <a:ea typeface="ＭＳ ゴシック" panose="020B0609070205080204" pitchFamily="49" charset="-128"/>
            </a:endParaRPr>
          </a:p>
          <a:p>
            <a:pPr algn="ctr"/>
            <a:r>
              <a:rPr lang="ja-JP" altLang="en-US" sz="9600" dirty="0">
                <a:latin typeface="NHHandwriting Medium" panose="020F0500000000000000" pitchFamily="34" charset="0"/>
                <a:ea typeface="ＭＳ ゴシック" panose="020B0609070205080204" pitchFamily="49" charset="-128"/>
              </a:rPr>
              <a:t>だけでは</a:t>
            </a:r>
            <a:endParaRPr lang="en-US" altLang="ja-JP" sz="9600" dirty="0">
              <a:latin typeface="NHHandwriting Medium" panose="020F0500000000000000" pitchFamily="34" charset="0"/>
              <a:ea typeface="ＭＳ ゴシック" panose="020B0609070205080204" pitchFamily="49" charset="-128"/>
            </a:endParaRPr>
          </a:p>
          <a:p>
            <a:pPr algn="ctr"/>
            <a:r>
              <a:rPr lang="ja-JP" altLang="en-US" sz="9600" dirty="0">
                <a:latin typeface="NHHandwriting Medium" panose="020F0500000000000000" pitchFamily="34" charset="0"/>
                <a:ea typeface="ＭＳ ゴシック" panose="020B0609070205080204" pitchFamily="49" charset="-128"/>
              </a:rPr>
              <a:t>判断できない</a:t>
            </a:r>
            <a:endParaRPr lang="en-US" altLang="ja-JP" sz="9600" dirty="0">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3330642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パソコンの画面&#10;&#10;自動的に生成された説明">
            <a:extLst>
              <a:ext uri="{FF2B5EF4-FFF2-40B4-BE49-F238E27FC236}">
                <a16:creationId xmlns:a16="http://schemas.microsoft.com/office/drawing/2014/main" id="{5D3ADC92-EACF-483F-A39F-868A8857A448}"/>
              </a:ext>
            </a:extLst>
          </p:cNvPr>
          <p:cNvPicPr>
            <a:picLocks noChangeAspect="1"/>
          </p:cNvPicPr>
          <p:nvPr/>
        </p:nvPicPr>
        <p:blipFill rotWithShape="1">
          <a:blip r:embed="rId2">
            <a:extLst>
              <a:ext uri="{28A0092B-C50C-407E-A947-70E740481C1C}">
                <a14:useLocalDpi xmlns:a14="http://schemas.microsoft.com/office/drawing/2010/main" val="0"/>
              </a:ext>
            </a:extLst>
          </a:blip>
          <a:srcRect l="71846" t="82673" r="24039" b="6573"/>
          <a:stretch/>
        </p:blipFill>
        <p:spPr>
          <a:xfrm flipH="1">
            <a:off x="135541" y="4518688"/>
            <a:ext cx="1451785" cy="2133346"/>
          </a:xfrm>
          <a:prstGeom prst="rect">
            <a:avLst/>
          </a:prstGeom>
        </p:spPr>
      </p:pic>
      <p:graphicFrame>
        <p:nvGraphicFramePr>
          <p:cNvPr id="2" name="表 4">
            <a:extLst>
              <a:ext uri="{FF2B5EF4-FFF2-40B4-BE49-F238E27FC236}">
                <a16:creationId xmlns:a16="http://schemas.microsoft.com/office/drawing/2014/main" id="{DADFC92D-0BD3-4DE7-8B27-6910EDC9D352}"/>
              </a:ext>
            </a:extLst>
          </p:cNvPr>
          <p:cNvGraphicFramePr>
            <a:graphicFrameLocks noGrp="1"/>
          </p:cNvGraphicFramePr>
          <p:nvPr>
            <p:extLst>
              <p:ext uri="{D42A27DB-BD31-4B8C-83A1-F6EECF244321}">
                <p14:modId xmlns:p14="http://schemas.microsoft.com/office/powerpoint/2010/main" val="3383718020"/>
              </p:ext>
            </p:extLst>
          </p:nvPr>
        </p:nvGraphicFramePr>
        <p:xfrm>
          <a:off x="262509" y="1355977"/>
          <a:ext cx="11697964" cy="3025140"/>
        </p:xfrm>
        <a:graphic>
          <a:graphicData uri="http://schemas.openxmlformats.org/drawingml/2006/table">
            <a:tbl>
              <a:tblPr firstRow="1" bandRow="1">
                <a:tableStyleId>{5C22544A-7EE6-4342-B048-85BDC9FD1C3A}</a:tableStyleId>
              </a:tblPr>
              <a:tblGrid>
                <a:gridCol w="11697964">
                  <a:extLst>
                    <a:ext uri="{9D8B030D-6E8A-4147-A177-3AD203B41FA5}">
                      <a16:colId xmlns:a16="http://schemas.microsoft.com/office/drawing/2014/main" val="2904559597"/>
                    </a:ext>
                  </a:extLst>
                </a:gridCol>
              </a:tblGrid>
              <a:tr h="370840">
                <a:tc>
                  <a:txBody>
                    <a:bodyPr/>
                    <a:lstStyle/>
                    <a:p>
                      <a:r>
                        <a:rPr kumimoji="1" lang="ja-JP" altLang="en-US" sz="3200" b="1" dirty="0">
                          <a:solidFill>
                            <a:schemeClr val="tx1"/>
                          </a:solidFill>
                          <a:latin typeface="ＭＳ ゴシック" panose="020B0609070205080204" pitchFamily="49" charset="-128"/>
                          <a:ea typeface="ＭＳ ゴシック" panose="020B0609070205080204" pitchFamily="49" charset="-128"/>
                        </a:rPr>
                        <a:t>活動をしてどんなことが分かりましたか？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060013"/>
                  </a:ext>
                </a:extLst>
              </a:tr>
              <a:tr h="370840">
                <a:tc>
                  <a:txBody>
                    <a:bodyPr/>
                    <a:lstStyle/>
                    <a:p>
                      <a:r>
                        <a:rPr kumimoji="1" lang="en-US" altLang="ja-JP" sz="2800" b="1" dirty="0">
                          <a:solidFill>
                            <a:schemeClr val="tx1"/>
                          </a:solidFill>
                          <a:latin typeface="恋文ペン字" panose="02000609000000000000" pitchFamily="1" charset="-128"/>
                          <a:ea typeface="恋文ペン字" panose="02000609000000000000" pitchFamily="1" charset="-128"/>
                        </a:rPr>
                        <a:t>ALT</a:t>
                      </a:r>
                      <a:r>
                        <a:rPr kumimoji="1" lang="ja-JP" altLang="en-US" sz="2800" b="1" dirty="0">
                          <a:solidFill>
                            <a:schemeClr val="tx1"/>
                          </a:solidFill>
                          <a:latin typeface="恋文ペン字" panose="02000609000000000000" pitchFamily="1" charset="-128"/>
                          <a:ea typeface="恋文ペン字" panose="02000609000000000000" pitchFamily="1" charset="-128"/>
                        </a:rPr>
                        <a:t>は，リンゴと赤とトマトなど，赤いものが好きなことが分かった。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655806"/>
                  </a:ext>
                </a:extLst>
              </a:tr>
              <a:tr h="370840">
                <a:tc>
                  <a:txBody>
                    <a:bodyPr/>
                    <a:lstStyle/>
                    <a:p>
                      <a:r>
                        <a:rPr kumimoji="1" lang="ja-JP" altLang="en-US" sz="3200" b="1" dirty="0">
                          <a:solidFill>
                            <a:schemeClr val="tx1"/>
                          </a:solidFill>
                          <a:latin typeface="ＭＳ ゴシック" panose="020B0609070205080204" pitchFamily="49" charset="-128"/>
                          <a:ea typeface="ＭＳ ゴシック" panose="020B0609070205080204" pitchFamily="49" charset="-128"/>
                        </a:rPr>
                        <a:t>なぜ，それが分かったのですか？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1851999"/>
                  </a:ext>
                </a:extLst>
              </a:tr>
              <a:tr h="370840">
                <a:tc>
                  <a:txBody>
                    <a:bodyPr/>
                    <a:lstStyle/>
                    <a:p>
                      <a:pPr>
                        <a:lnSpc>
                          <a:spcPts val="3300"/>
                        </a:lnSpc>
                      </a:pPr>
                      <a:r>
                        <a:rPr kumimoji="1" lang="ja-JP" altLang="en-US" sz="3200" b="1" dirty="0">
                          <a:solidFill>
                            <a:schemeClr val="tx1"/>
                          </a:solidFill>
                          <a:latin typeface="恋文ペン字" panose="02000609000000000000" pitchFamily="1" charset="-128"/>
                          <a:ea typeface="恋文ペン字" panose="02000609000000000000" pitchFamily="1" charset="-128"/>
                        </a:rPr>
                        <a:t>はじめは，</a:t>
                      </a:r>
                      <a:r>
                        <a:rPr kumimoji="1" lang="ja-JP" altLang="en-US" sz="3200" b="1" u="none" dirty="0">
                          <a:solidFill>
                            <a:schemeClr val="tx1"/>
                          </a:solidFill>
                          <a:latin typeface="恋文ペン字" panose="02000609000000000000" pitchFamily="1" charset="-128"/>
                          <a:ea typeface="恋文ペン字" panose="02000609000000000000" pitchFamily="1" charset="-128"/>
                        </a:rPr>
                        <a:t>何が好きか色々聞いてみた。そしたら，</a:t>
                      </a:r>
                      <a:r>
                        <a:rPr kumimoji="1" lang="ja-JP" altLang="en-US" sz="3200" b="1" u="none" dirty="0">
                          <a:solidFill>
                            <a:srgbClr val="0000FF"/>
                          </a:solidFill>
                          <a:latin typeface="恋文ペン字" panose="02000609000000000000" pitchFamily="1" charset="-128"/>
                          <a:ea typeface="恋文ペン字" panose="02000609000000000000" pitchFamily="1" charset="-128"/>
                        </a:rPr>
                        <a:t>なんとなく赤いものが好きなのかと思い始めて</a:t>
                      </a:r>
                      <a:r>
                        <a:rPr kumimoji="1" lang="ja-JP" altLang="en-US" sz="3200" b="1" u="none" dirty="0">
                          <a:solidFill>
                            <a:schemeClr val="tx1"/>
                          </a:solidFill>
                          <a:latin typeface="恋文ペン字" panose="02000609000000000000" pitchFamily="1" charset="-128"/>
                          <a:ea typeface="恋文ペン字" panose="02000609000000000000" pitchFamily="1" charset="-128"/>
                        </a:rPr>
                        <a:t>，</a:t>
                      </a:r>
                      <a:r>
                        <a:rPr kumimoji="1" lang="ja-JP" altLang="en-US" sz="3200" b="1" u="sng" dirty="0">
                          <a:solidFill>
                            <a:srgbClr val="FF0000"/>
                          </a:solidFill>
                          <a:latin typeface="恋文ペン字" panose="02000609000000000000" pitchFamily="1" charset="-128"/>
                          <a:ea typeface="恋文ペン字" panose="02000609000000000000" pitchFamily="1" charset="-128"/>
                        </a:rPr>
                        <a:t>何色が好きと聞いてみたら</a:t>
                      </a:r>
                      <a:r>
                        <a:rPr kumimoji="1" lang="ja-JP" altLang="en-US" sz="3200" b="1" u="none" dirty="0">
                          <a:solidFill>
                            <a:schemeClr val="tx1"/>
                          </a:solidFill>
                          <a:latin typeface="恋文ペン字" panose="02000609000000000000" pitchFamily="1" charset="-128"/>
                          <a:ea typeface="恋文ペン字" panose="02000609000000000000" pitchFamily="1" charset="-128"/>
                        </a:rPr>
                        <a:t>，ＡＬＴが</a:t>
                      </a:r>
                      <a:r>
                        <a:rPr kumimoji="1" lang="ja-JP" altLang="en-US" sz="3200" b="1" u="none" dirty="0">
                          <a:solidFill>
                            <a:srgbClr val="0000FF"/>
                          </a:solidFill>
                          <a:latin typeface="恋文ペン字" panose="02000609000000000000" pitchFamily="1" charset="-128"/>
                          <a:ea typeface="恋文ペン字" panose="02000609000000000000" pitchFamily="1" charset="-128"/>
                        </a:rPr>
                        <a:t>赤いものが好きだということがはっきりわかった</a:t>
                      </a:r>
                      <a:r>
                        <a:rPr kumimoji="1" lang="ja-JP" altLang="en-US" sz="3200" b="1" u="none" dirty="0">
                          <a:solidFill>
                            <a:schemeClr val="tx1"/>
                          </a:solidFill>
                          <a:latin typeface="恋文ペン字" panose="02000609000000000000" pitchFamily="1" charset="-128"/>
                          <a:ea typeface="恋文ペン字" panose="02000609000000000000" pitchFamily="1" charset="-128"/>
                        </a:rPr>
                        <a:t>。</a:t>
                      </a:r>
                      <a:endParaRPr kumimoji="1" lang="ja-JP" altLang="en-US" sz="3600" b="1" u="none"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7050999"/>
                  </a:ext>
                </a:extLst>
              </a:tr>
            </a:tbl>
          </a:graphicData>
        </a:graphic>
      </p:graphicFrame>
      <p:sp>
        <p:nvSpPr>
          <p:cNvPr id="6" name="吹き出し: 角を丸めた四角形 5">
            <a:extLst>
              <a:ext uri="{FF2B5EF4-FFF2-40B4-BE49-F238E27FC236}">
                <a16:creationId xmlns:a16="http://schemas.microsoft.com/office/drawing/2014/main" id="{976EE4CA-0FD8-4BD9-87F7-F92E552F0C41}"/>
              </a:ext>
            </a:extLst>
          </p:cNvPr>
          <p:cNvSpPr/>
          <p:nvPr/>
        </p:nvSpPr>
        <p:spPr>
          <a:xfrm>
            <a:off x="1959429" y="4553253"/>
            <a:ext cx="10054221" cy="1055914"/>
          </a:xfrm>
          <a:prstGeom prst="wedgeRoundRectCallout">
            <a:avLst>
              <a:gd name="adj1" fmla="val -58472"/>
              <a:gd name="adj2" fmla="val 58293"/>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800" b="1" dirty="0">
                <a:solidFill>
                  <a:schemeClr val="tx1"/>
                </a:solidFill>
                <a:latin typeface="ＭＳ ゴシック" panose="020B0609070205080204" pitchFamily="49" charset="-128"/>
                <a:ea typeface="ＭＳ ゴシック" panose="020B0609070205080204" pitchFamily="49" charset="-128"/>
              </a:rPr>
              <a:t>子どもは，</a:t>
            </a:r>
            <a:r>
              <a:rPr lang="ja-JP" altLang="en-US" sz="2800" b="1" dirty="0">
                <a:solidFill>
                  <a:srgbClr val="0000FF"/>
                </a:solidFill>
                <a:latin typeface="ＭＳ ゴシック" panose="020B0609070205080204" pitchFamily="49" charset="-128"/>
                <a:ea typeface="ＭＳ ゴシック" panose="020B0609070205080204" pitchFamily="49" charset="-128"/>
              </a:rPr>
              <a:t>最後に</a:t>
            </a:r>
            <a:r>
              <a:rPr lang="en-US" altLang="ja-JP" sz="2800" b="1" u="sng" dirty="0">
                <a:solidFill>
                  <a:srgbClr val="FF0000"/>
                </a:solidFill>
                <a:latin typeface="NHHandwriting Medium" panose="020F0500000000000000" pitchFamily="34" charset="0"/>
                <a:ea typeface="ＭＳ ゴシック" panose="020B0609070205080204" pitchFamily="49" charset="-128"/>
              </a:rPr>
              <a:t>What color do you like?</a:t>
            </a:r>
            <a:r>
              <a:rPr lang="ja-JP" altLang="en-US" sz="2800" b="1" dirty="0">
                <a:solidFill>
                  <a:schemeClr val="tx1"/>
                </a:solidFill>
                <a:latin typeface="ＭＳ ゴシック" panose="020B0609070205080204" pitchFamily="49" charset="-128"/>
                <a:ea typeface="ＭＳ ゴシック" panose="020B0609070205080204" pitchFamily="49" charset="-128"/>
              </a:rPr>
              <a:t>を目的，場面，状況などに応じて，意図的に使っている。</a:t>
            </a:r>
            <a:endParaRPr lang="en-US" altLang="ja-JP" sz="2800" b="1" dirty="0">
              <a:solidFill>
                <a:schemeClr val="tx1"/>
              </a:solidFill>
              <a:latin typeface="ＭＳ ゴシック" panose="020B0609070205080204" pitchFamily="49" charset="-128"/>
              <a:ea typeface="ＭＳ ゴシック" panose="020B0609070205080204" pitchFamily="49" charset="-128"/>
            </a:endParaRPr>
          </a:p>
        </p:txBody>
      </p:sp>
      <p:sp>
        <p:nvSpPr>
          <p:cNvPr id="8" name="吹き出し: 角を丸めた四角形 7">
            <a:extLst>
              <a:ext uri="{FF2B5EF4-FFF2-40B4-BE49-F238E27FC236}">
                <a16:creationId xmlns:a16="http://schemas.microsoft.com/office/drawing/2014/main" id="{0D0D05FD-E86D-41AC-A3C2-843D25624A99}"/>
              </a:ext>
            </a:extLst>
          </p:cNvPr>
          <p:cNvSpPr/>
          <p:nvPr/>
        </p:nvSpPr>
        <p:spPr>
          <a:xfrm>
            <a:off x="2534401" y="5726876"/>
            <a:ext cx="9479249" cy="1055914"/>
          </a:xfrm>
          <a:prstGeom prst="wedgeRoundRectCallout">
            <a:avLst>
              <a:gd name="adj1" fmla="val -64745"/>
              <a:gd name="adj2" fmla="val -48923"/>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800" b="1" dirty="0">
                <a:solidFill>
                  <a:schemeClr val="tx1"/>
                </a:solidFill>
                <a:latin typeface="ＭＳ ゴシック" panose="020B0609070205080204" pitchFamily="49" charset="-128"/>
                <a:ea typeface="ＭＳ ゴシック" panose="020B0609070205080204" pitchFamily="49" charset="-128"/>
              </a:rPr>
              <a:t>振り返りは，日々の繰り返しが大切。何を自覚化させたいのかを教師が描いておくことが大切。</a:t>
            </a:r>
            <a:endParaRPr lang="en-US" altLang="ja-JP" sz="2800" b="1" dirty="0">
              <a:solidFill>
                <a:schemeClr val="tx1"/>
              </a:solidFill>
              <a:latin typeface="ＭＳ ゴシック" panose="020B0609070205080204" pitchFamily="49" charset="-128"/>
              <a:ea typeface="ＭＳ ゴシック" panose="020B0609070205080204" pitchFamily="49" charset="-128"/>
            </a:endParaRPr>
          </a:p>
        </p:txBody>
      </p:sp>
      <p:sp>
        <p:nvSpPr>
          <p:cNvPr id="9" name="正方形/長方形 8">
            <a:extLst>
              <a:ext uri="{FF2B5EF4-FFF2-40B4-BE49-F238E27FC236}">
                <a16:creationId xmlns:a16="http://schemas.microsoft.com/office/drawing/2014/main" id="{3ACFF00E-80A7-43EB-8F46-8FF9D8F16C81}"/>
              </a:ext>
            </a:extLst>
          </p:cNvPr>
          <p:cNvSpPr/>
          <p:nvPr/>
        </p:nvSpPr>
        <p:spPr>
          <a:xfrm>
            <a:off x="5501025" y="683777"/>
            <a:ext cx="5314275"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思考・判断・表現</a:t>
            </a:r>
            <a:r>
              <a:rPr lang="en-US" altLang="ja-JP" sz="4000" dirty="0">
                <a:latin typeface="ＭＳ ゴシック" panose="020B0609070205080204" pitchFamily="49" charset="-128"/>
                <a:ea typeface="ＭＳ ゴシック" panose="020B0609070205080204" pitchFamily="49" charset="-128"/>
              </a:rPr>
              <a:t>】</a:t>
            </a:r>
          </a:p>
        </p:txBody>
      </p:sp>
      <p:sp>
        <p:nvSpPr>
          <p:cNvPr id="10" name="正方形/長方形 9">
            <a:extLst>
              <a:ext uri="{FF2B5EF4-FFF2-40B4-BE49-F238E27FC236}">
                <a16:creationId xmlns:a16="http://schemas.microsoft.com/office/drawing/2014/main" id="{ACF74750-44F7-4B32-94E8-1D129D91B7DF}"/>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11" name="グループ化 10">
            <a:extLst>
              <a:ext uri="{FF2B5EF4-FFF2-40B4-BE49-F238E27FC236}">
                <a16:creationId xmlns:a16="http://schemas.microsoft.com/office/drawing/2014/main" id="{FE685D25-3094-405D-B4FD-60213DDD5D30}"/>
              </a:ext>
            </a:extLst>
          </p:cNvPr>
          <p:cNvGrpSpPr/>
          <p:nvPr/>
        </p:nvGrpSpPr>
        <p:grpSpPr>
          <a:xfrm>
            <a:off x="93684" y="-23786"/>
            <a:ext cx="3650021" cy="968545"/>
            <a:chOff x="121879" y="1979873"/>
            <a:chExt cx="5873883" cy="1577343"/>
          </a:xfrm>
        </p:grpSpPr>
        <p:grpSp>
          <p:nvGrpSpPr>
            <p:cNvPr id="12" name="グループ化 11">
              <a:extLst>
                <a:ext uri="{FF2B5EF4-FFF2-40B4-BE49-F238E27FC236}">
                  <a16:creationId xmlns:a16="http://schemas.microsoft.com/office/drawing/2014/main" id="{33D441AB-A399-432A-AC4A-FB3D3E865305}"/>
                </a:ext>
              </a:extLst>
            </p:cNvPr>
            <p:cNvGrpSpPr/>
            <p:nvPr/>
          </p:nvGrpSpPr>
          <p:grpSpPr>
            <a:xfrm>
              <a:off x="121879" y="1979873"/>
              <a:ext cx="5747145" cy="1479067"/>
              <a:chOff x="302418" y="1330808"/>
              <a:chExt cx="5526884" cy="1479067"/>
            </a:xfrm>
          </p:grpSpPr>
          <p:sp>
            <p:nvSpPr>
              <p:cNvPr id="15" name="四角形: 角を丸くする 14">
                <a:extLst>
                  <a:ext uri="{FF2B5EF4-FFF2-40B4-BE49-F238E27FC236}">
                    <a16:creationId xmlns:a16="http://schemas.microsoft.com/office/drawing/2014/main" id="{44739519-10E5-4040-9B6E-0BC6C667F265}"/>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6" name="四角形: 角を丸くする 15">
                <a:extLst>
                  <a:ext uri="{FF2B5EF4-FFF2-40B4-BE49-F238E27FC236}">
                    <a16:creationId xmlns:a16="http://schemas.microsoft.com/office/drawing/2014/main" id="{3AEE0E07-DB1D-4A1D-AD23-A0B4306CD30F}"/>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7" name="四角形: 角を丸くする 16">
                <a:extLst>
                  <a:ext uri="{FF2B5EF4-FFF2-40B4-BE49-F238E27FC236}">
                    <a16:creationId xmlns:a16="http://schemas.microsoft.com/office/drawing/2014/main" id="{45803E12-12CD-414F-9108-EF24F5C0C4F6}"/>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8" name="四角形: 角を丸くする 17">
                <a:extLst>
                  <a:ext uri="{FF2B5EF4-FFF2-40B4-BE49-F238E27FC236}">
                    <a16:creationId xmlns:a16="http://schemas.microsoft.com/office/drawing/2014/main" id="{1EE018AF-AEF4-45D3-837E-99F23ECA716E}"/>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19" name="正方形/長方形 18">
                <a:extLst>
                  <a:ext uri="{FF2B5EF4-FFF2-40B4-BE49-F238E27FC236}">
                    <a16:creationId xmlns:a16="http://schemas.microsoft.com/office/drawing/2014/main" id="{0537D7D3-902C-403D-A7E1-C96CD8DA861B}"/>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3" name="テキスト ボックス 12">
              <a:extLst>
                <a:ext uri="{FF2B5EF4-FFF2-40B4-BE49-F238E27FC236}">
                  <a16:creationId xmlns:a16="http://schemas.microsoft.com/office/drawing/2014/main" id="{9E1F2AA5-14B0-4243-84E6-9E0B45FFC4F4}"/>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14" name="テキスト ボックス 13">
              <a:extLst>
                <a:ext uri="{FF2B5EF4-FFF2-40B4-BE49-F238E27FC236}">
                  <a16:creationId xmlns:a16="http://schemas.microsoft.com/office/drawing/2014/main" id="{4DD413C6-4264-4A45-A9AC-E4A3B2BCEF4A}"/>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358689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FEB79B6-B7A9-4312-9CAC-D24DF4966722}"/>
              </a:ext>
            </a:extLst>
          </p:cNvPr>
          <p:cNvSpPr/>
          <p:nvPr/>
        </p:nvSpPr>
        <p:spPr>
          <a:xfrm>
            <a:off x="4218622" y="683777"/>
            <a:ext cx="7879080"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主体的に学習に取り組む態度</a:t>
            </a:r>
            <a:r>
              <a:rPr lang="en-US" altLang="ja-JP" sz="4000" dirty="0">
                <a:latin typeface="ＭＳ ゴシック" panose="020B0609070205080204" pitchFamily="49" charset="-128"/>
                <a:ea typeface="ＭＳ ゴシック" panose="020B0609070205080204" pitchFamily="49" charset="-128"/>
              </a:rPr>
              <a:t>】</a:t>
            </a:r>
          </a:p>
        </p:txBody>
      </p:sp>
      <p:pic>
        <p:nvPicPr>
          <p:cNvPr id="8" name="図 7" descr="パソコンの画面&#10;&#10;自動的に生成された説明">
            <a:extLst>
              <a:ext uri="{FF2B5EF4-FFF2-40B4-BE49-F238E27FC236}">
                <a16:creationId xmlns:a16="http://schemas.microsoft.com/office/drawing/2014/main" id="{B7772FFE-B4BE-4938-83F3-EC69664AF622}"/>
              </a:ext>
            </a:extLst>
          </p:cNvPr>
          <p:cNvPicPr>
            <a:picLocks noChangeAspect="1"/>
          </p:cNvPicPr>
          <p:nvPr/>
        </p:nvPicPr>
        <p:blipFill rotWithShape="1">
          <a:blip r:embed="rId2">
            <a:extLst>
              <a:ext uri="{28A0092B-C50C-407E-A947-70E740481C1C}">
                <a14:useLocalDpi xmlns:a14="http://schemas.microsoft.com/office/drawing/2010/main" val="0"/>
              </a:ext>
            </a:extLst>
          </a:blip>
          <a:srcRect l="54155" t="63825" r="36685" b="9721"/>
          <a:stretch/>
        </p:blipFill>
        <p:spPr>
          <a:xfrm>
            <a:off x="198254" y="1437190"/>
            <a:ext cx="3540626" cy="5377639"/>
          </a:xfrm>
          <a:prstGeom prst="rect">
            <a:avLst/>
          </a:prstGeom>
        </p:spPr>
      </p:pic>
      <p:pic>
        <p:nvPicPr>
          <p:cNvPr id="9" name="図 8" descr="パソコンの画面&#10;&#10;自動的に生成された説明">
            <a:extLst>
              <a:ext uri="{FF2B5EF4-FFF2-40B4-BE49-F238E27FC236}">
                <a16:creationId xmlns:a16="http://schemas.microsoft.com/office/drawing/2014/main" id="{39EA3E5D-E977-4CF9-A4ED-EA48356FC892}"/>
              </a:ext>
            </a:extLst>
          </p:cNvPr>
          <p:cNvPicPr>
            <a:picLocks noChangeAspect="1"/>
          </p:cNvPicPr>
          <p:nvPr/>
        </p:nvPicPr>
        <p:blipFill rotWithShape="1">
          <a:blip r:embed="rId2">
            <a:extLst>
              <a:ext uri="{28A0092B-C50C-407E-A947-70E740481C1C}">
                <a14:useLocalDpi xmlns:a14="http://schemas.microsoft.com/office/drawing/2010/main" val="0"/>
              </a:ext>
            </a:extLst>
          </a:blip>
          <a:srcRect l="54056" t="20280" r="36562" b="77264"/>
          <a:stretch/>
        </p:blipFill>
        <p:spPr>
          <a:xfrm>
            <a:off x="167775" y="1002246"/>
            <a:ext cx="3642226" cy="543120"/>
          </a:xfrm>
          <a:prstGeom prst="rect">
            <a:avLst/>
          </a:prstGeom>
        </p:spPr>
      </p:pic>
      <p:pic>
        <p:nvPicPr>
          <p:cNvPr id="12" name="図 11" descr="部屋, 時計, 食品 が含まれている画像&#10;&#10;自動的に生成された説明">
            <a:extLst>
              <a:ext uri="{FF2B5EF4-FFF2-40B4-BE49-F238E27FC236}">
                <a16:creationId xmlns:a16="http://schemas.microsoft.com/office/drawing/2014/main" id="{8C852F41-8314-444F-8997-AC79533BA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273"/>
          <a:stretch/>
        </p:blipFill>
        <p:spPr>
          <a:xfrm>
            <a:off x="6693535" y="3429000"/>
            <a:ext cx="2479040" cy="1386840"/>
          </a:xfrm>
          <a:prstGeom prst="rect">
            <a:avLst/>
          </a:prstGeom>
        </p:spPr>
      </p:pic>
      <p:sp>
        <p:nvSpPr>
          <p:cNvPr id="22" name="四角形: 角を丸くする 21">
            <a:extLst>
              <a:ext uri="{FF2B5EF4-FFF2-40B4-BE49-F238E27FC236}">
                <a16:creationId xmlns:a16="http://schemas.microsoft.com/office/drawing/2014/main" id="{7675C410-19C4-4745-BE3C-C53CAE59145C}"/>
              </a:ext>
            </a:extLst>
          </p:cNvPr>
          <p:cNvSpPr/>
          <p:nvPr/>
        </p:nvSpPr>
        <p:spPr>
          <a:xfrm>
            <a:off x="3973511" y="3210560"/>
            <a:ext cx="2791146" cy="1859280"/>
          </a:xfrm>
          <a:prstGeom prst="roundRect">
            <a:avLst/>
          </a:prstGeom>
          <a:ln w="38100">
            <a:solidFill>
              <a:srgbClr val="CC66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600" dirty="0">
                <a:latin typeface="ＭＳ ゴシック" panose="020B0609070205080204" pitchFamily="49" charset="-128"/>
                <a:ea typeface="ＭＳ ゴシック" panose="020B0609070205080204" pitchFamily="49" charset="-128"/>
              </a:rPr>
              <a:t>側面１</a:t>
            </a:r>
            <a:endParaRPr lang="en-US" altLang="ja-JP" sz="36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粘り強い</a:t>
            </a:r>
            <a:endParaRPr lang="en-US" altLang="ja-JP" sz="32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取組み</a:t>
            </a:r>
            <a:endParaRPr lang="en-US" altLang="ja-JP" sz="3200" dirty="0">
              <a:latin typeface="ＭＳ ゴシック" panose="020B0609070205080204" pitchFamily="49" charset="-128"/>
              <a:ea typeface="ＭＳ ゴシック" panose="020B0609070205080204" pitchFamily="49" charset="-128"/>
            </a:endParaRPr>
          </a:p>
        </p:txBody>
      </p:sp>
      <p:sp>
        <p:nvSpPr>
          <p:cNvPr id="24" name="四角形: 角を丸くする 23">
            <a:extLst>
              <a:ext uri="{FF2B5EF4-FFF2-40B4-BE49-F238E27FC236}">
                <a16:creationId xmlns:a16="http://schemas.microsoft.com/office/drawing/2014/main" id="{4E7E1145-505E-4FC0-A21B-0C938381D3FF}"/>
              </a:ext>
            </a:extLst>
          </p:cNvPr>
          <p:cNvSpPr/>
          <p:nvPr/>
        </p:nvSpPr>
        <p:spPr>
          <a:xfrm>
            <a:off x="9172575" y="3210560"/>
            <a:ext cx="2791146" cy="1859280"/>
          </a:xfrm>
          <a:prstGeom prst="roundRect">
            <a:avLst/>
          </a:prstGeom>
          <a:ln w="38100">
            <a:solidFill>
              <a:srgbClr val="CC6600"/>
            </a:solidFill>
          </a:ln>
        </p:spPr>
        <p:style>
          <a:lnRef idx="2">
            <a:schemeClr val="accent6"/>
          </a:lnRef>
          <a:fillRef idx="1">
            <a:schemeClr val="lt1"/>
          </a:fillRef>
          <a:effectRef idx="0">
            <a:schemeClr val="accent6"/>
          </a:effectRef>
          <a:fontRef idx="minor">
            <a:schemeClr val="dk1"/>
          </a:fontRef>
        </p:style>
        <p:txBody>
          <a:bodyPr rtlCol="0" anchor="ctr" anchorCtr="0"/>
          <a:lstStyle/>
          <a:p>
            <a:r>
              <a:rPr lang="ja-JP" altLang="en-US" sz="3600" dirty="0">
                <a:latin typeface="ＭＳ ゴシック" panose="020B0609070205080204" pitchFamily="49" charset="-128"/>
                <a:ea typeface="ＭＳ ゴシック" panose="020B0609070205080204" pitchFamily="49" charset="-128"/>
              </a:rPr>
              <a:t>側面２</a:t>
            </a:r>
            <a:endParaRPr lang="en-US" altLang="ja-JP" sz="36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自己調整</a:t>
            </a:r>
            <a:endParaRPr lang="en-US" altLang="ja-JP" sz="3200" dirty="0">
              <a:latin typeface="ＭＳ ゴシック" panose="020B0609070205080204" pitchFamily="49" charset="-128"/>
              <a:ea typeface="ＭＳ ゴシック" panose="020B0609070205080204" pitchFamily="49" charset="-128"/>
            </a:endParaRPr>
          </a:p>
        </p:txBody>
      </p:sp>
      <p:sp>
        <p:nvSpPr>
          <p:cNvPr id="26" name="四角形: 角を丸くする 25">
            <a:extLst>
              <a:ext uri="{FF2B5EF4-FFF2-40B4-BE49-F238E27FC236}">
                <a16:creationId xmlns:a16="http://schemas.microsoft.com/office/drawing/2014/main" id="{7DB1404E-E17A-48D0-AE10-9A65F68741D3}"/>
              </a:ext>
            </a:extLst>
          </p:cNvPr>
          <p:cNvSpPr/>
          <p:nvPr/>
        </p:nvSpPr>
        <p:spPr>
          <a:xfrm>
            <a:off x="3937949" y="1437640"/>
            <a:ext cx="8025771" cy="165608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600" dirty="0">
                <a:latin typeface="ＭＳ ゴシック" panose="020B0609070205080204" pitchFamily="49" charset="-128"/>
                <a:ea typeface="ＭＳ ゴシック" panose="020B0609070205080204" pitchFamily="49" charset="-128"/>
              </a:rPr>
              <a:t>ポイント１</a:t>
            </a:r>
          </a:p>
          <a:p>
            <a:r>
              <a:rPr lang="ja-JP" altLang="en-US" sz="3200" dirty="0">
                <a:latin typeface="ＭＳ ゴシック" panose="020B0609070205080204" pitchFamily="49" charset="-128"/>
                <a:ea typeface="ＭＳ ゴシック" panose="020B0609070205080204" pitchFamily="49" charset="-128"/>
              </a:rPr>
              <a:t>両輪で表れるもの。どちら一方だけということない。</a:t>
            </a:r>
          </a:p>
        </p:txBody>
      </p:sp>
      <p:sp>
        <p:nvSpPr>
          <p:cNvPr id="28" name="四角形: 角を丸くする 27">
            <a:extLst>
              <a:ext uri="{FF2B5EF4-FFF2-40B4-BE49-F238E27FC236}">
                <a16:creationId xmlns:a16="http://schemas.microsoft.com/office/drawing/2014/main" id="{EE002EA6-1F6F-4C23-B176-7512214895EC}"/>
              </a:ext>
            </a:extLst>
          </p:cNvPr>
          <p:cNvSpPr/>
          <p:nvPr/>
        </p:nvSpPr>
        <p:spPr>
          <a:xfrm>
            <a:off x="3967975" y="5204469"/>
            <a:ext cx="8025771" cy="13868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600" dirty="0">
                <a:latin typeface="ＭＳ ゴシック" panose="020B0609070205080204" pitchFamily="49" charset="-128"/>
                <a:ea typeface="ＭＳ ゴシック" panose="020B0609070205080204" pitchFamily="49" charset="-128"/>
              </a:rPr>
              <a:t>ポイント２</a:t>
            </a:r>
          </a:p>
          <a:p>
            <a:r>
              <a:rPr lang="ja-JP" altLang="en-US" sz="3200" dirty="0">
                <a:latin typeface="ＭＳ ゴシック" panose="020B0609070205080204" pitchFamily="49" charset="-128"/>
                <a:ea typeface="ＭＳ ゴシック" panose="020B0609070205080204" pitchFamily="49" charset="-128"/>
              </a:rPr>
              <a:t>評価するときは，みる側面を明確にする。</a:t>
            </a:r>
          </a:p>
        </p:txBody>
      </p:sp>
      <p:sp>
        <p:nvSpPr>
          <p:cNvPr id="30" name="正方形/長方形 29">
            <a:extLst>
              <a:ext uri="{FF2B5EF4-FFF2-40B4-BE49-F238E27FC236}">
                <a16:creationId xmlns:a16="http://schemas.microsoft.com/office/drawing/2014/main" id="{1434DD4E-62B1-432C-B0A9-0E14215CF079}"/>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grpSp>
        <p:nvGrpSpPr>
          <p:cNvPr id="18" name="グループ化 17">
            <a:extLst>
              <a:ext uri="{FF2B5EF4-FFF2-40B4-BE49-F238E27FC236}">
                <a16:creationId xmlns:a16="http://schemas.microsoft.com/office/drawing/2014/main" id="{FE349960-75FB-4457-9569-BAF1F2C2C6EC}"/>
              </a:ext>
            </a:extLst>
          </p:cNvPr>
          <p:cNvGrpSpPr/>
          <p:nvPr/>
        </p:nvGrpSpPr>
        <p:grpSpPr>
          <a:xfrm>
            <a:off x="93684" y="-23786"/>
            <a:ext cx="3650021" cy="968545"/>
            <a:chOff x="121879" y="1979873"/>
            <a:chExt cx="5873883" cy="1577343"/>
          </a:xfrm>
        </p:grpSpPr>
        <p:grpSp>
          <p:nvGrpSpPr>
            <p:cNvPr id="19" name="グループ化 18">
              <a:extLst>
                <a:ext uri="{FF2B5EF4-FFF2-40B4-BE49-F238E27FC236}">
                  <a16:creationId xmlns:a16="http://schemas.microsoft.com/office/drawing/2014/main" id="{CECF60E5-394F-412F-A6F3-022713B29515}"/>
                </a:ext>
              </a:extLst>
            </p:cNvPr>
            <p:cNvGrpSpPr/>
            <p:nvPr/>
          </p:nvGrpSpPr>
          <p:grpSpPr>
            <a:xfrm>
              <a:off x="121879" y="1979873"/>
              <a:ext cx="5747145" cy="1479067"/>
              <a:chOff x="302418" y="1330808"/>
              <a:chExt cx="5526884" cy="1479067"/>
            </a:xfrm>
          </p:grpSpPr>
          <p:sp>
            <p:nvSpPr>
              <p:cNvPr id="23" name="四角形: 角を丸くする 22">
                <a:extLst>
                  <a:ext uri="{FF2B5EF4-FFF2-40B4-BE49-F238E27FC236}">
                    <a16:creationId xmlns:a16="http://schemas.microsoft.com/office/drawing/2014/main" id="{D9FF2087-5F99-4E37-A57E-5362EA9CAEE2}"/>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5" name="四角形: 角を丸くする 24">
                <a:extLst>
                  <a:ext uri="{FF2B5EF4-FFF2-40B4-BE49-F238E27FC236}">
                    <a16:creationId xmlns:a16="http://schemas.microsoft.com/office/drawing/2014/main" id="{292F6964-41A1-4B2F-B81F-3570895A2CAA}"/>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7" name="四角形: 角を丸くする 26">
                <a:extLst>
                  <a:ext uri="{FF2B5EF4-FFF2-40B4-BE49-F238E27FC236}">
                    <a16:creationId xmlns:a16="http://schemas.microsoft.com/office/drawing/2014/main" id="{A36D15D2-3054-4945-8470-11B1F5439142}"/>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9" name="四角形: 角を丸くする 28">
                <a:extLst>
                  <a:ext uri="{FF2B5EF4-FFF2-40B4-BE49-F238E27FC236}">
                    <a16:creationId xmlns:a16="http://schemas.microsoft.com/office/drawing/2014/main" id="{735DB0EC-90F5-49C0-8D60-30D1188AD973}"/>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1" name="正方形/長方形 30">
                <a:extLst>
                  <a:ext uri="{FF2B5EF4-FFF2-40B4-BE49-F238E27FC236}">
                    <a16:creationId xmlns:a16="http://schemas.microsoft.com/office/drawing/2014/main" id="{1207C39E-A6AE-44A9-B31C-781BC4C9714B}"/>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0" name="テキスト ボックス 19">
              <a:extLst>
                <a:ext uri="{FF2B5EF4-FFF2-40B4-BE49-F238E27FC236}">
                  <a16:creationId xmlns:a16="http://schemas.microsoft.com/office/drawing/2014/main" id="{ABDB60E6-8FDB-433E-A5FB-76A63607DECC}"/>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1" name="テキスト ボックス 20">
              <a:extLst>
                <a:ext uri="{FF2B5EF4-FFF2-40B4-BE49-F238E27FC236}">
                  <a16:creationId xmlns:a16="http://schemas.microsoft.com/office/drawing/2014/main" id="{BDE555A9-7D0E-4955-9BDE-52D8DC6A1C78}"/>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32" name="四角形: 角を丸くする 31">
            <a:extLst>
              <a:ext uri="{FF2B5EF4-FFF2-40B4-BE49-F238E27FC236}">
                <a16:creationId xmlns:a16="http://schemas.microsoft.com/office/drawing/2014/main" id="{35888837-F4F7-4D01-B1D9-915B7C3367CD}"/>
              </a:ext>
            </a:extLst>
          </p:cNvPr>
          <p:cNvSpPr/>
          <p:nvPr/>
        </p:nvSpPr>
        <p:spPr>
          <a:xfrm>
            <a:off x="275904" y="2851162"/>
            <a:ext cx="3362645" cy="2918267"/>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600" dirty="0">
                <a:latin typeface="ＭＳ ゴシック" panose="020B0609070205080204" pitchFamily="49" charset="-128"/>
                <a:ea typeface="ＭＳ ゴシック" panose="020B0609070205080204" pitchFamily="49" charset="-128"/>
              </a:rPr>
              <a:t>ポイント３</a:t>
            </a:r>
          </a:p>
          <a:p>
            <a:r>
              <a:rPr lang="ja-JP" altLang="en-US" sz="3200" dirty="0">
                <a:latin typeface="ＭＳ ゴシック" panose="020B0609070205080204" pitchFamily="49" charset="-128"/>
                <a:ea typeface="ＭＳ ゴシック" panose="020B0609070205080204" pitchFamily="49" charset="-128"/>
              </a:rPr>
              <a:t>具体では，</a:t>
            </a: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思考・判断・表現</a:t>
            </a: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の文末と比較する。</a:t>
            </a:r>
          </a:p>
        </p:txBody>
      </p:sp>
    </p:spTree>
    <p:extLst>
      <p:ext uri="{BB962C8B-B14F-4D97-AF65-F5344CB8AC3E}">
        <p14:creationId xmlns:p14="http://schemas.microsoft.com/office/powerpoint/2010/main" val="224285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FEB79B6-B7A9-4312-9CAC-D24DF4966722}"/>
              </a:ext>
            </a:extLst>
          </p:cNvPr>
          <p:cNvSpPr/>
          <p:nvPr/>
        </p:nvSpPr>
        <p:spPr>
          <a:xfrm>
            <a:off x="4218622" y="683777"/>
            <a:ext cx="7879080"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主体的に学習に取り組む態度</a:t>
            </a:r>
            <a:r>
              <a:rPr lang="en-US" altLang="ja-JP" sz="4000" dirty="0">
                <a:latin typeface="ＭＳ ゴシック" panose="020B0609070205080204" pitchFamily="49" charset="-128"/>
                <a:ea typeface="ＭＳ ゴシック" panose="020B0609070205080204" pitchFamily="49" charset="-128"/>
              </a:rPr>
              <a:t>】</a:t>
            </a:r>
          </a:p>
        </p:txBody>
      </p:sp>
      <p:pic>
        <p:nvPicPr>
          <p:cNvPr id="8" name="図 7" descr="パソコンの画面&#10;&#10;自動的に生成された説明">
            <a:extLst>
              <a:ext uri="{FF2B5EF4-FFF2-40B4-BE49-F238E27FC236}">
                <a16:creationId xmlns:a16="http://schemas.microsoft.com/office/drawing/2014/main" id="{B7772FFE-B4BE-4938-83F3-EC69664AF622}"/>
              </a:ext>
            </a:extLst>
          </p:cNvPr>
          <p:cNvPicPr>
            <a:picLocks noChangeAspect="1"/>
          </p:cNvPicPr>
          <p:nvPr/>
        </p:nvPicPr>
        <p:blipFill rotWithShape="1">
          <a:blip r:embed="rId2">
            <a:extLst>
              <a:ext uri="{28A0092B-C50C-407E-A947-70E740481C1C}">
                <a14:useLocalDpi xmlns:a14="http://schemas.microsoft.com/office/drawing/2010/main" val="0"/>
              </a:ext>
            </a:extLst>
          </a:blip>
          <a:srcRect l="54155" t="63825" r="36685" b="28720"/>
          <a:stretch/>
        </p:blipFill>
        <p:spPr>
          <a:xfrm>
            <a:off x="198254" y="1437191"/>
            <a:ext cx="3540626" cy="1515560"/>
          </a:xfrm>
          <a:prstGeom prst="rect">
            <a:avLst/>
          </a:prstGeom>
          <a:ln w="22225">
            <a:solidFill>
              <a:schemeClr val="tx1"/>
            </a:solidFill>
          </a:ln>
        </p:spPr>
      </p:pic>
      <p:pic>
        <p:nvPicPr>
          <p:cNvPr id="9" name="図 8" descr="パソコンの画面&#10;&#10;自動的に生成された説明">
            <a:extLst>
              <a:ext uri="{FF2B5EF4-FFF2-40B4-BE49-F238E27FC236}">
                <a16:creationId xmlns:a16="http://schemas.microsoft.com/office/drawing/2014/main" id="{39EA3E5D-E977-4CF9-A4ED-EA48356FC892}"/>
              </a:ext>
            </a:extLst>
          </p:cNvPr>
          <p:cNvPicPr>
            <a:picLocks noChangeAspect="1"/>
          </p:cNvPicPr>
          <p:nvPr/>
        </p:nvPicPr>
        <p:blipFill rotWithShape="1">
          <a:blip r:embed="rId2">
            <a:extLst>
              <a:ext uri="{28A0092B-C50C-407E-A947-70E740481C1C}">
                <a14:useLocalDpi xmlns:a14="http://schemas.microsoft.com/office/drawing/2010/main" val="0"/>
              </a:ext>
            </a:extLst>
          </a:blip>
          <a:srcRect l="54056" t="20280" r="36562" b="77264"/>
          <a:stretch/>
        </p:blipFill>
        <p:spPr>
          <a:xfrm>
            <a:off x="167775" y="1002246"/>
            <a:ext cx="3642226" cy="543120"/>
          </a:xfrm>
          <a:prstGeom prst="rect">
            <a:avLst/>
          </a:prstGeom>
        </p:spPr>
      </p:pic>
      <p:sp>
        <p:nvSpPr>
          <p:cNvPr id="30" name="正方形/長方形 29">
            <a:extLst>
              <a:ext uri="{FF2B5EF4-FFF2-40B4-BE49-F238E27FC236}">
                <a16:creationId xmlns:a16="http://schemas.microsoft.com/office/drawing/2014/main" id="{1434DD4E-62B1-432C-B0A9-0E14215CF079}"/>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CA78398B-5587-4898-A5B2-6A3CC0DEBD8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a:off x="3862645" y="4664468"/>
            <a:ext cx="1689293" cy="2299907"/>
          </a:xfrm>
          <a:prstGeom prst="rect">
            <a:avLst/>
          </a:prstGeom>
        </p:spPr>
      </p:pic>
      <p:pic>
        <p:nvPicPr>
          <p:cNvPr id="5" name="図 4" descr="パソコン画面のスクリーンショット&#10;&#10;自動的に生成された説明">
            <a:extLst>
              <a:ext uri="{FF2B5EF4-FFF2-40B4-BE49-F238E27FC236}">
                <a16:creationId xmlns:a16="http://schemas.microsoft.com/office/drawing/2014/main" id="{0980BF11-E7BA-4C3D-A94C-9EE80A491EA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19808"/>
          <a:stretch/>
        </p:blipFill>
        <p:spPr>
          <a:xfrm>
            <a:off x="10533555" y="4470400"/>
            <a:ext cx="1526071" cy="2387600"/>
          </a:xfrm>
          <a:prstGeom prst="rect">
            <a:avLst/>
          </a:prstGeom>
        </p:spPr>
      </p:pic>
      <p:sp>
        <p:nvSpPr>
          <p:cNvPr id="6" name="吹き出し: 角を丸めた四角形 5">
            <a:extLst>
              <a:ext uri="{FF2B5EF4-FFF2-40B4-BE49-F238E27FC236}">
                <a16:creationId xmlns:a16="http://schemas.microsoft.com/office/drawing/2014/main" id="{45EFCD31-6043-4B97-B7B7-8191CAA3FF19}"/>
              </a:ext>
            </a:extLst>
          </p:cNvPr>
          <p:cNvSpPr/>
          <p:nvPr/>
        </p:nvSpPr>
        <p:spPr>
          <a:xfrm>
            <a:off x="5685315" y="3478394"/>
            <a:ext cx="2791146" cy="449524"/>
          </a:xfrm>
          <a:prstGeom prst="wedgeRoundRectCallout">
            <a:avLst>
              <a:gd name="adj1" fmla="val -65674"/>
              <a:gd name="adj2" fmla="val 38342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bananas?</a:t>
            </a:r>
            <a:endParaRPr kumimoji="1" lang="ja-JP" altLang="en-US" dirty="0">
              <a:solidFill>
                <a:sysClr val="windowText" lastClr="000000"/>
              </a:solidFill>
              <a:latin typeface="NHHandwriting Medium" panose="020F0500000000000000" pitchFamily="34" charset="0"/>
            </a:endParaRPr>
          </a:p>
        </p:txBody>
      </p:sp>
      <p:sp>
        <p:nvSpPr>
          <p:cNvPr id="13" name="吹き出し: 角を丸めた四角形 12">
            <a:extLst>
              <a:ext uri="{FF2B5EF4-FFF2-40B4-BE49-F238E27FC236}">
                <a16:creationId xmlns:a16="http://schemas.microsoft.com/office/drawing/2014/main" id="{D1829147-71DC-4AFC-9DC1-EF481AA80CA6}"/>
              </a:ext>
            </a:extLst>
          </p:cNvPr>
          <p:cNvSpPr/>
          <p:nvPr/>
        </p:nvSpPr>
        <p:spPr>
          <a:xfrm>
            <a:off x="5685315" y="4048162"/>
            <a:ext cx="2791146" cy="482752"/>
          </a:xfrm>
          <a:prstGeom prst="wedgeRoundRectCallout">
            <a:avLst>
              <a:gd name="adj1" fmla="val -68937"/>
              <a:gd name="adj2" fmla="val 2554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a:t>
            </a:r>
            <a:r>
              <a:rPr lang="en-US" altLang="ja-JP" dirty="0" err="1">
                <a:solidFill>
                  <a:sysClr val="windowText" lastClr="000000"/>
                </a:solidFill>
                <a:latin typeface="NHHandwriting Medium" panose="020F0500000000000000" pitchFamily="34" charset="0"/>
              </a:rPr>
              <a:t>dorians</a:t>
            </a: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sp>
        <p:nvSpPr>
          <p:cNvPr id="15" name="吹き出し: 角を丸めた四角形 14">
            <a:extLst>
              <a:ext uri="{FF2B5EF4-FFF2-40B4-BE49-F238E27FC236}">
                <a16:creationId xmlns:a16="http://schemas.microsoft.com/office/drawing/2014/main" id="{44BD8ED2-298B-4C3A-96DC-9240C9B57F2F}"/>
              </a:ext>
            </a:extLst>
          </p:cNvPr>
          <p:cNvSpPr/>
          <p:nvPr/>
        </p:nvSpPr>
        <p:spPr>
          <a:xfrm>
            <a:off x="5685315" y="4664468"/>
            <a:ext cx="2791146" cy="482751"/>
          </a:xfrm>
          <a:prstGeom prst="wedgeRoundRectCallout">
            <a:avLst>
              <a:gd name="adj1" fmla="val -67689"/>
              <a:gd name="adj2" fmla="val 12649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le</a:t>
            </a:r>
            <a:r>
              <a:rPr lang="en-US" altLang="ja-JP" dirty="0">
                <a:solidFill>
                  <a:sysClr val="windowText" lastClr="000000"/>
                </a:solidFill>
                <a:latin typeface="NHHandwriting Medium" panose="020F0500000000000000" pitchFamily="34" charset="0"/>
              </a:rPr>
              <a:t>mons</a:t>
            </a: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sp>
        <p:nvSpPr>
          <p:cNvPr id="18" name="吹き出し: 角を丸めた四角形 17">
            <a:extLst>
              <a:ext uri="{FF2B5EF4-FFF2-40B4-BE49-F238E27FC236}">
                <a16:creationId xmlns:a16="http://schemas.microsoft.com/office/drawing/2014/main" id="{89B8524C-F217-436E-AD27-C2B18CC37F19}"/>
              </a:ext>
            </a:extLst>
          </p:cNvPr>
          <p:cNvSpPr/>
          <p:nvPr/>
        </p:nvSpPr>
        <p:spPr>
          <a:xfrm>
            <a:off x="8800637" y="3457106"/>
            <a:ext cx="1732918" cy="449524"/>
          </a:xfrm>
          <a:prstGeom prst="wedgeRoundRectCallout">
            <a:avLst>
              <a:gd name="adj1" fmla="val 76333"/>
              <a:gd name="adj2" fmla="val 38301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No, I don’t.</a:t>
            </a:r>
            <a:endParaRPr kumimoji="1" lang="ja-JP" altLang="en-US" dirty="0">
              <a:solidFill>
                <a:sysClr val="windowText" lastClr="000000"/>
              </a:solidFill>
              <a:latin typeface="NHHandwriting Medium" panose="020F0500000000000000" pitchFamily="34" charset="0"/>
            </a:endParaRPr>
          </a:p>
        </p:txBody>
      </p:sp>
      <p:sp>
        <p:nvSpPr>
          <p:cNvPr id="19" name="吹き出し: 角を丸めた四角形 18">
            <a:extLst>
              <a:ext uri="{FF2B5EF4-FFF2-40B4-BE49-F238E27FC236}">
                <a16:creationId xmlns:a16="http://schemas.microsoft.com/office/drawing/2014/main" id="{57BF34D9-7643-498D-8A9B-AF916C497D23}"/>
              </a:ext>
            </a:extLst>
          </p:cNvPr>
          <p:cNvSpPr/>
          <p:nvPr/>
        </p:nvSpPr>
        <p:spPr>
          <a:xfrm>
            <a:off x="8800637" y="4039963"/>
            <a:ext cx="1732918" cy="449524"/>
          </a:xfrm>
          <a:prstGeom prst="wedgeRoundRectCallout">
            <a:avLst>
              <a:gd name="adj1" fmla="val 75783"/>
              <a:gd name="adj2" fmla="val 24952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No, I don’t.</a:t>
            </a:r>
            <a:endParaRPr kumimoji="1" lang="ja-JP" altLang="en-US" dirty="0">
              <a:solidFill>
                <a:sysClr val="windowText" lastClr="000000"/>
              </a:solidFill>
              <a:latin typeface="NHHandwriting Medium" panose="020F0500000000000000" pitchFamily="34" charset="0"/>
            </a:endParaRPr>
          </a:p>
        </p:txBody>
      </p:sp>
      <p:sp>
        <p:nvSpPr>
          <p:cNvPr id="21" name="吹き出し: 角を丸めた四角形 20">
            <a:extLst>
              <a:ext uri="{FF2B5EF4-FFF2-40B4-BE49-F238E27FC236}">
                <a16:creationId xmlns:a16="http://schemas.microsoft.com/office/drawing/2014/main" id="{832FE571-2845-474B-BC56-D16AC57BFA63}"/>
              </a:ext>
            </a:extLst>
          </p:cNvPr>
          <p:cNvSpPr/>
          <p:nvPr/>
        </p:nvSpPr>
        <p:spPr>
          <a:xfrm>
            <a:off x="8800637" y="4622820"/>
            <a:ext cx="1732918" cy="449524"/>
          </a:xfrm>
          <a:prstGeom prst="wedgeRoundRectCallout">
            <a:avLst>
              <a:gd name="adj1" fmla="val 77432"/>
              <a:gd name="adj2" fmla="val 13086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Yes, I do.</a:t>
            </a:r>
            <a:endParaRPr kumimoji="1" lang="ja-JP" altLang="en-US" dirty="0">
              <a:solidFill>
                <a:sysClr val="windowText" lastClr="000000"/>
              </a:solidFill>
              <a:latin typeface="NHHandwriting Medium" panose="020F0500000000000000" pitchFamily="34" charset="0"/>
            </a:endParaRPr>
          </a:p>
        </p:txBody>
      </p:sp>
      <p:sp>
        <p:nvSpPr>
          <p:cNvPr id="35" name="吹き出し: 角を丸めた四角形 34">
            <a:extLst>
              <a:ext uri="{FF2B5EF4-FFF2-40B4-BE49-F238E27FC236}">
                <a16:creationId xmlns:a16="http://schemas.microsoft.com/office/drawing/2014/main" id="{7F5F47C0-A42A-46CD-81BE-45855F66C78B}"/>
              </a:ext>
            </a:extLst>
          </p:cNvPr>
          <p:cNvSpPr/>
          <p:nvPr/>
        </p:nvSpPr>
        <p:spPr>
          <a:xfrm>
            <a:off x="8800637" y="5290886"/>
            <a:ext cx="1732918" cy="449524"/>
          </a:xfrm>
          <a:prstGeom prst="wedgeRoundRectCallout">
            <a:avLst>
              <a:gd name="adj1" fmla="val 82929"/>
              <a:gd name="adj2" fmla="val 373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Yes, I do.</a:t>
            </a:r>
            <a:endParaRPr kumimoji="1" lang="ja-JP" altLang="en-US" dirty="0">
              <a:solidFill>
                <a:sysClr val="windowText" lastClr="000000"/>
              </a:solidFill>
              <a:latin typeface="NHHandwriting Medium" panose="020F0500000000000000" pitchFamily="34" charset="0"/>
            </a:endParaRPr>
          </a:p>
        </p:txBody>
      </p:sp>
      <p:sp>
        <p:nvSpPr>
          <p:cNvPr id="37" name="吹き出し: 角を丸めた四角形 36">
            <a:extLst>
              <a:ext uri="{FF2B5EF4-FFF2-40B4-BE49-F238E27FC236}">
                <a16:creationId xmlns:a16="http://schemas.microsoft.com/office/drawing/2014/main" id="{283B3671-6C0B-4B91-9B7A-870C142FF179}"/>
              </a:ext>
            </a:extLst>
          </p:cNvPr>
          <p:cNvSpPr/>
          <p:nvPr/>
        </p:nvSpPr>
        <p:spPr>
          <a:xfrm>
            <a:off x="5685315" y="5225491"/>
            <a:ext cx="2791146" cy="482751"/>
          </a:xfrm>
          <a:prstGeom prst="wedgeRoundRectCallout">
            <a:avLst>
              <a:gd name="adj1" fmla="val -68746"/>
              <a:gd name="adj2" fmla="val 633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a:t>
            </a:r>
            <a:r>
              <a:rPr kumimoji="1" lang="en-US" altLang="ja-JP" dirty="0" err="1">
                <a:solidFill>
                  <a:sysClr val="windowText" lastClr="000000"/>
                </a:solidFill>
                <a:latin typeface="NHHandwriting Medium" panose="020F0500000000000000" pitchFamily="34" charset="0"/>
              </a:rPr>
              <a:t>like</a:t>
            </a:r>
            <a:r>
              <a:rPr lang="en-US" altLang="ja-JP" dirty="0" err="1">
                <a:solidFill>
                  <a:sysClr val="windowText" lastClr="000000"/>
                </a:solidFill>
                <a:latin typeface="NHHandwriting Medium" panose="020F0500000000000000" pitchFamily="34" charset="0"/>
              </a:rPr>
              <a:t>oranges</a:t>
            </a: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sp>
        <p:nvSpPr>
          <p:cNvPr id="39" name="吹き出し: 角を丸めた四角形 38">
            <a:extLst>
              <a:ext uri="{FF2B5EF4-FFF2-40B4-BE49-F238E27FC236}">
                <a16:creationId xmlns:a16="http://schemas.microsoft.com/office/drawing/2014/main" id="{1D988515-657F-4BD1-BA00-92EA35EFA7A9}"/>
              </a:ext>
            </a:extLst>
          </p:cNvPr>
          <p:cNvSpPr/>
          <p:nvPr/>
        </p:nvSpPr>
        <p:spPr>
          <a:xfrm>
            <a:off x="8800637" y="5847700"/>
            <a:ext cx="1732918" cy="449524"/>
          </a:xfrm>
          <a:prstGeom prst="wedgeRoundRectCallout">
            <a:avLst>
              <a:gd name="adj1" fmla="val 80659"/>
              <a:gd name="adj2" fmla="val -11000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That’s right!</a:t>
            </a:r>
            <a:endParaRPr kumimoji="1" lang="ja-JP" altLang="en-US" dirty="0">
              <a:solidFill>
                <a:sysClr val="windowText" lastClr="000000"/>
              </a:solidFill>
              <a:latin typeface="NHHandwriting Medium" panose="020F0500000000000000" pitchFamily="34" charset="0"/>
            </a:endParaRPr>
          </a:p>
        </p:txBody>
      </p:sp>
      <p:sp>
        <p:nvSpPr>
          <p:cNvPr id="41" name="思考の吹き出し: 雲形 40">
            <a:extLst>
              <a:ext uri="{FF2B5EF4-FFF2-40B4-BE49-F238E27FC236}">
                <a16:creationId xmlns:a16="http://schemas.microsoft.com/office/drawing/2014/main" id="{EA933123-FE0E-4290-BFB4-B4357AEF4452}"/>
              </a:ext>
            </a:extLst>
          </p:cNvPr>
          <p:cNvSpPr/>
          <p:nvPr/>
        </p:nvSpPr>
        <p:spPr>
          <a:xfrm>
            <a:off x="108807" y="3097245"/>
            <a:ext cx="3719519" cy="1460848"/>
          </a:xfrm>
          <a:prstGeom prst="cloudCallout">
            <a:avLst>
              <a:gd name="adj1" fmla="val 57554"/>
              <a:gd name="adj2" fmla="val 492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何系の果物が</a:t>
            </a:r>
            <a:endParaRPr kumimoji="1"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a:p>
            <a:pPr algn="ct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好きなのかな？</a:t>
            </a:r>
            <a:endPar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43" name="思考の吹き出し: 雲形 42">
            <a:extLst>
              <a:ext uri="{FF2B5EF4-FFF2-40B4-BE49-F238E27FC236}">
                <a16:creationId xmlns:a16="http://schemas.microsoft.com/office/drawing/2014/main" id="{3A43FA5A-C07D-4270-8ADF-5C1FF1CC478F}"/>
              </a:ext>
            </a:extLst>
          </p:cNvPr>
          <p:cNvSpPr/>
          <p:nvPr/>
        </p:nvSpPr>
        <p:spPr>
          <a:xfrm>
            <a:off x="231864" y="4564264"/>
            <a:ext cx="3003373" cy="2199872"/>
          </a:xfrm>
          <a:prstGeom prst="cloudCallout">
            <a:avLst>
              <a:gd name="adj1" fmla="val 75197"/>
              <a:gd name="adj2" fmla="val -4002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ysClr val="windowText" lastClr="000000"/>
                </a:solidFill>
                <a:latin typeface="ＭＳ ゴシック" panose="020B0609070205080204" pitchFamily="49" charset="-128"/>
                <a:ea typeface="ＭＳ ゴシック" panose="020B0609070205080204" pitchFamily="49" charset="-128"/>
              </a:rPr>
              <a:t>甘い系？</a:t>
            </a:r>
            <a:endParaRPr lang="en-US" altLang="ja-JP" sz="2800" dirty="0">
              <a:solidFill>
                <a:sysClr val="windowText" lastClr="000000"/>
              </a:solidFill>
              <a:latin typeface="ＭＳ ゴシック" panose="020B0609070205080204" pitchFamily="49" charset="-128"/>
              <a:ea typeface="ＭＳ ゴシック" panose="020B0609070205080204" pitchFamily="49" charset="-128"/>
            </a:endParaRPr>
          </a:p>
          <a:p>
            <a:pPr algn="ctr"/>
            <a:r>
              <a:rPr kumimoji="1" lang="ja-JP" altLang="en-US" sz="2800" dirty="0">
                <a:solidFill>
                  <a:sysClr val="windowText" lastClr="000000"/>
                </a:solidFill>
                <a:latin typeface="ＭＳ ゴシック" panose="020B0609070205080204" pitchFamily="49" charset="-128"/>
                <a:ea typeface="ＭＳ ゴシック" panose="020B0609070205080204" pitchFamily="49" charset="-128"/>
              </a:rPr>
              <a:t>柑橘系？</a:t>
            </a:r>
            <a:endParaRPr lang="en-US" altLang="ja-JP" sz="2800" dirty="0">
              <a:solidFill>
                <a:sysClr val="windowText" lastClr="000000"/>
              </a:solidFill>
              <a:latin typeface="ＭＳ ゴシック" panose="020B0609070205080204" pitchFamily="49" charset="-128"/>
              <a:ea typeface="ＭＳ ゴシック" panose="020B0609070205080204" pitchFamily="49" charset="-128"/>
            </a:endParaRPr>
          </a:p>
          <a:p>
            <a:pPr algn="ctr"/>
            <a:r>
              <a:rPr lang="ja-JP" altLang="en-US" sz="2800" dirty="0">
                <a:solidFill>
                  <a:sysClr val="windowText" lastClr="000000"/>
                </a:solidFill>
                <a:latin typeface="ＭＳ ゴシック" panose="020B0609070205080204" pitchFamily="49" charset="-128"/>
                <a:ea typeface="ＭＳ ゴシック" panose="020B0609070205080204" pitchFamily="49" charset="-128"/>
              </a:rPr>
              <a:t>珍味？</a:t>
            </a:r>
            <a:endParaRPr lang="en-US" altLang="ja-JP" sz="28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44" name="四角形: 角を丸くする 43">
            <a:extLst>
              <a:ext uri="{FF2B5EF4-FFF2-40B4-BE49-F238E27FC236}">
                <a16:creationId xmlns:a16="http://schemas.microsoft.com/office/drawing/2014/main" id="{11FA4BCA-C785-4BF0-97CF-4F13CDFD3424}"/>
              </a:ext>
            </a:extLst>
          </p:cNvPr>
          <p:cNvSpPr/>
          <p:nvPr/>
        </p:nvSpPr>
        <p:spPr>
          <a:xfrm>
            <a:off x="4289742" y="1416187"/>
            <a:ext cx="2791146" cy="1859280"/>
          </a:xfrm>
          <a:prstGeom prst="roundRect">
            <a:avLst/>
          </a:prstGeom>
          <a:ln w="38100">
            <a:solidFill>
              <a:srgbClr val="CC66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600" dirty="0">
                <a:latin typeface="ＭＳ ゴシック" panose="020B0609070205080204" pitchFamily="49" charset="-128"/>
                <a:ea typeface="ＭＳ ゴシック" panose="020B0609070205080204" pitchFamily="49" charset="-128"/>
              </a:rPr>
              <a:t>側面１</a:t>
            </a:r>
            <a:endParaRPr lang="en-US" altLang="ja-JP" sz="36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粘り強い</a:t>
            </a:r>
            <a:endParaRPr lang="en-US" altLang="ja-JP" sz="32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取組み</a:t>
            </a:r>
            <a:endParaRPr lang="en-US" altLang="ja-JP" sz="3200" dirty="0">
              <a:latin typeface="ＭＳ ゴシック" panose="020B0609070205080204" pitchFamily="49" charset="-128"/>
              <a:ea typeface="ＭＳ ゴシック" panose="020B0609070205080204" pitchFamily="49" charset="-128"/>
            </a:endParaRPr>
          </a:p>
        </p:txBody>
      </p:sp>
      <p:sp>
        <p:nvSpPr>
          <p:cNvPr id="45" name="四角形: 角を丸くする 44">
            <a:extLst>
              <a:ext uri="{FF2B5EF4-FFF2-40B4-BE49-F238E27FC236}">
                <a16:creationId xmlns:a16="http://schemas.microsoft.com/office/drawing/2014/main" id="{2D772D2E-9B27-4061-9A90-91364C7DD382}"/>
              </a:ext>
            </a:extLst>
          </p:cNvPr>
          <p:cNvSpPr/>
          <p:nvPr/>
        </p:nvSpPr>
        <p:spPr>
          <a:xfrm>
            <a:off x="4171985" y="1395127"/>
            <a:ext cx="3642226" cy="1904207"/>
          </a:xfrm>
          <a:prstGeom prst="roundRect">
            <a:avLst/>
          </a:prstGeom>
          <a:ln w="38100">
            <a:solidFill>
              <a:srgbClr val="CC66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200" dirty="0">
                <a:latin typeface="ＭＳ ゴシック" panose="020B0609070205080204" pitchFamily="49" charset="-128"/>
                <a:ea typeface="ＭＳ ゴシック" panose="020B0609070205080204" pitchFamily="49" charset="-128"/>
              </a:rPr>
              <a:t>くり返し</a:t>
            </a:r>
            <a:endParaRPr lang="en-US" altLang="ja-JP" sz="32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何度も粘り強く</a:t>
            </a:r>
            <a:endParaRPr lang="en-US" altLang="ja-JP" sz="32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質問をしている</a:t>
            </a:r>
            <a:endParaRPr lang="en-US" altLang="ja-JP" sz="3200" dirty="0">
              <a:latin typeface="ＭＳ ゴシック" panose="020B0609070205080204" pitchFamily="49" charset="-128"/>
              <a:ea typeface="ＭＳ ゴシック" panose="020B0609070205080204" pitchFamily="49" charset="-128"/>
            </a:endParaRPr>
          </a:p>
        </p:txBody>
      </p:sp>
      <p:sp>
        <p:nvSpPr>
          <p:cNvPr id="47" name="四角形: 角を丸くする 46">
            <a:extLst>
              <a:ext uri="{FF2B5EF4-FFF2-40B4-BE49-F238E27FC236}">
                <a16:creationId xmlns:a16="http://schemas.microsoft.com/office/drawing/2014/main" id="{EDAB758C-6651-47C7-B907-C702FC70038F}"/>
              </a:ext>
            </a:extLst>
          </p:cNvPr>
          <p:cNvSpPr/>
          <p:nvPr/>
        </p:nvSpPr>
        <p:spPr>
          <a:xfrm>
            <a:off x="8274382" y="1391663"/>
            <a:ext cx="2791146" cy="1859280"/>
          </a:xfrm>
          <a:prstGeom prst="roundRect">
            <a:avLst/>
          </a:prstGeom>
          <a:ln w="38100">
            <a:solidFill>
              <a:srgbClr val="CC6600"/>
            </a:solidFill>
          </a:ln>
        </p:spPr>
        <p:style>
          <a:lnRef idx="2">
            <a:schemeClr val="accent6"/>
          </a:lnRef>
          <a:fillRef idx="1">
            <a:schemeClr val="lt1"/>
          </a:fillRef>
          <a:effectRef idx="0">
            <a:schemeClr val="accent6"/>
          </a:effectRef>
          <a:fontRef idx="minor">
            <a:schemeClr val="dk1"/>
          </a:fontRef>
        </p:style>
        <p:txBody>
          <a:bodyPr rtlCol="0" anchor="ctr" anchorCtr="0"/>
          <a:lstStyle/>
          <a:p>
            <a:r>
              <a:rPr lang="ja-JP" altLang="en-US" sz="3600" dirty="0">
                <a:latin typeface="ＭＳ ゴシック" panose="020B0609070205080204" pitchFamily="49" charset="-128"/>
                <a:ea typeface="ＭＳ ゴシック" panose="020B0609070205080204" pitchFamily="49" charset="-128"/>
              </a:rPr>
              <a:t>側面２</a:t>
            </a:r>
            <a:endParaRPr lang="en-US" altLang="ja-JP" sz="36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自己調整</a:t>
            </a:r>
            <a:endParaRPr lang="en-US" altLang="ja-JP" sz="3200" dirty="0">
              <a:latin typeface="ＭＳ ゴシック" panose="020B0609070205080204" pitchFamily="49" charset="-128"/>
              <a:ea typeface="ＭＳ ゴシック" panose="020B0609070205080204" pitchFamily="49" charset="-128"/>
            </a:endParaRPr>
          </a:p>
        </p:txBody>
      </p:sp>
      <p:sp>
        <p:nvSpPr>
          <p:cNvPr id="46" name="四角形: 角を丸くする 45">
            <a:extLst>
              <a:ext uri="{FF2B5EF4-FFF2-40B4-BE49-F238E27FC236}">
                <a16:creationId xmlns:a16="http://schemas.microsoft.com/office/drawing/2014/main" id="{E15F69BA-1940-4BC9-8F8A-0016AABEA1FB}"/>
              </a:ext>
            </a:extLst>
          </p:cNvPr>
          <p:cNvSpPr/>
          <p:nvPr/>
        </p:nvSpPr>
        <p:spPr>
          <a:xfrm>
            <a:off x="7976905" y="1393723"/>
            <a:ext cx="3642226" cy="1904207"/>
          </a:xfrm>
          <a:prstGeom prst="roundRect">
            <a:avLst/>
          </a:prstGeom>
          <a:ln w="38100">
            <a:solidFill>
              <a:srgbClr val="CC66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200" dirty="0">
                <a:latin typeface="ＭＳ ゴシック" panose="020B0609070205080204" pitchFamily="49" charset="-128"/>
                <a:ea typeface="ＭＳ ゴシック" panose="020B0609070205080204" pitchFamily="49" charset="-128"/>
              </a:rPr>
              <a:t>相手に配慮しながら，やり取りしている。</a:t>
            </a:r>
            <a:endParaRPr lang="en-US" altLang="ja-JP" sz="3200" dirty="0">
              <a:latin typeface="ＭＳ ゴシック" panose="020B0609070205080204" pitchFamily="49" charset="-128"/>
              <a:ea typeface="ＭＳ ゴシック" panose="020B0609070205080204" pitchFamily="49" charset="-128"/>
            </a:endParaRPr>
          </a:p>
        </p:txBody>
      </p:sp>
      <p:sp>
        <p:nvSpPr>
          <p:cNvPr id="49" name="吹き出し: 角を丸めた四角形 48">
            <a:extLst>
              <a:ext uri="{FF2B5EF4-FFF2-40B4-BE49-F238E27FC236}">
                <a16:creationId xmlns:a16="http://schemas.microsoft.com/office/drawing/2014/main" id="{4B5BED74-A925-4305-949F-62A258054BC8}"/>
              </a:ext>
            </a:extLst>
          </p:cNvPr>
          <p:cNvSpPr/>
          <p:nvPr/>
        </p:nvSpPr>
        <p:spPr>
          <a:xfrm>
            <a:off x="5384773" y="6362724"/>
            <a:ext cx="3828053" cy="482751"/>
          </a:xfrm>
          <a:prstGeom prst="wedgeRoundRectCallout">
            <a:avLst>
              <a:gd name="adj1" fmla="val -62043"/>
              <a:gd name="adj2" fmla="val -1811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Me too. I like citrus fruits, too.   </a:t>
            </a:r>
            <a:endParaRPr kumimoji="1" lang="ja-JP" altLang="en-US" dirty="0">
              <a:solidFill>
                <a:sysClr val="windowText" lastClr="000000"/>
              </a:solidFill>
              <a:latin typeface="NHHandwriting Medium" panose="020F0500000000000000" pitchFamily="34" charset="0"/>
            </a:endParaRPr>
          </a:p>
        </p:txBody>
      </p:sp>
      <p:sp>
        <p:nvSpPr>
          <p:cNvPr id="17" name="吹き出し: 角を丸めた四角形 16">
            <a:extLst>
              <a:ext uri="{FF2B5EF4-FFF2-40B4-BE49-F238E27FC236}">
                <a16:creationId xmlns:a16="http://schemas.microsoft.com/office/drawing/2014/main" id="{9C8C4DE9-E882-46FD-A539-D9B340BC7CCE}"/>
              </a:ext>
            </a:extLst>
          </p:cNvPr>
          <p:cNvSpPr/>
          <p:nvPr/>
        </p:nvSpPr>
        <p:spPr>
          <a:xfrm>
            <a:off x="5384773" y="5805129"/>
            <a:ext cx="3149110" cy="482751"/>
          </a:xfrm>
          <a:prstGeom prst="wedgeRoundRectCallout">
            <a:avLst>
              <a:gd name="adj1" fmla="val -55879"/>
              <a:gd name="adj2" fmla="val -9155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Do you like </a:t>
            </a:r>
            <a:r>
              <a:rPr kumimoji="1" lang="en-US" altLang="ja-JP" dirty="0">
                <a:solidFill>
                  <a:sysClr val="windowText" lastClr="000000"/>
                </a:solidFill>
                <a:latin typeface="NHHandwriting Medium" panose="020F0500000000000000" pitchFamily="34" charset="0"/>
              </a:rPr>
              <a:t>citrus fruits? </a:t>
            </a:r>
            <a:endParaRPr kumimoji="1" lang="ja-JP" altLang="en-US" dirty="0">
              <a:solidFill>
                <a:sysClr val="windowText" lastClr="000000"/>
              </a:solidFill>
              <a:latin typeface="NHHandwriting Medium" panose="020F0500000000000000" pitchFamily="34" charset="0"/>
            </a:endParaRPr>
          </a:p>
        </p:txBody>
      </p:sp>
      <p:sp>
        <p:nvSpPr>
          <p:cNvPr id="3" name="楕円 2">
            <a:extLst>
              <a:ext uri="{FF2B5EF4-FFF2-40B4-BE49-F238E27FC236}">
                <a16:creationId xmlns:a16="http://schemas.microsoft.com/office/drawing/2014/main" id="{C14D0286-6B76-4FE6-87F2-F64FFF09EE43}"/>
              </a:ext>
            </a:extLst>
          </p:cNvPr>
          <p:cNvSpPr/>
          <p:nvPr/>
        </p:nvSpPr>
        <p:spPr>
          <a:xfrm>
            <a:off x="4140543" y="3558667"/>
            <a:ext cx="871653" cy="911994"/>
          </a:xfrm>
          <a:prstGeom prst="ellipse">
            <a:avLst/>
          </a:prstGeom>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4E0A6FA6-F744-4A5E-B1D3-6218C2792408}"/>
              </a:ext>
            </a:extLst>
          </p:cNvPr>
          <p:cNvGrpSpPr/>
          <p:nvPr/>
        </p:nvGrpSpPr>
        <p:grpSpPr>
          <a:xfrm>
            <a:off x="93684" y="-23786"/>
            <a:ext cx="3650021" cy="968545"/>
            <a:chOff x="121879" y="1979873"/>
            <a:chExt cx="5873883" cy="1577343"/>
          </a:xfrm>
        </p:grpSpPr>
        <p:grpSp>
          <p:nvGrpSpPr>
            <p:cNvPr id="32" name="グループ化 31">
              <a:extLst>
                <a:ext uri="{FF2B5EF4-FFF2-40B4-BE49-F238E27FC236}">
                  <a16:creationId xmlns:a16="http://schemas.microsoft.com/office/drawing/2014/main" id="{0AF3A941-DF97-4CF2-A882-4AA81B0C4408}"/>
                </a:ext>
              </a:extLst>
            </p:cNvPr>
            <p:cNvGrpSpPr/>
            <p:nvPr/>
          </p:nvGrpSpPr>
          <p:grpSpPr>
            <a:xfrm>
              <a:off x="121879" y="1979873"/>
              <a:ext cx="5747145" cy="1479067"/>
              <a:chOff x="302418" y="1330808"/>
              <a:chExt cx="5526884" cy="1479067"/>
            </a:xfrm>
          </p:grpSpPr>
          <p:sp>
            <p:nvSpPr>
              <p:cNvPr id="36" name="四角形: 角を丸くする 35">
                <a:extLst>
                  <a:ext uri="{FF2B5EF4-FFF2-40B4-BE49-F238E27FC236}">
                    <a16:creationId xmlns:a16="http://schemas.microsoft.com/office/drawing/2014/main" id="{F370EAF1-B7AB-4D05-8AB3-D4973E3B3CE9}"/>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8" name="四角形: 角を丸くする 37">
                <a:extLst>
                  <a:ext uri="{FF2B5EF4-FFF2-40B4-BE49-F238E27FC236}">
                    <a16:creationId xmlns:a16="http://schemas.microsoft.com/office/drawing/2014/main" id="{2C1700F1-6971-4771-972D-B107AF7987F5}"/>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0" name="四角形: 角を丸くする 39">
                <a:extLst>
                  <a:ext uri="{FF2B5EF4-FFF2-40B4-BE49-F238E27FC236}">
                    <a16:creationId xmlns:a16="http://schemas.microsoft.com/office/drawing/2014/main" id="{70AB0802-2937-40DA-AFFB-A290058F8844}"/>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2" name="四角形: 角を丸くする 41">
                <a:extLst>
                  <a:ext uri="{FF2B5EF4-FFF2-40B4-BE49-F238E27FC236}">
                    <a16:creationId xmlns:a16="http://schemas.microsoft.com/office/drawing/2014/main" id="{6B2457A0-3E85-41CB-B8B2-E6AD775AA24B}"/>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48" name="正方形/長方形 47">
                <a:extLst>
                  <a:ext uri="{FF2B5EF4-FFF2-40B4-BE49-F238E27FC236}">
                    <a16:creationId xmlns:a16="http://schemas.microsoft.com/office/drawing/2014/main" id="{4572E55D-8B18-48B6-9F79-07E787522C68}"/>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33" name="テキスト ボックス 32">
              <a:extLst>
                <a:ext uri="{FF2B5EF4-FFF2-40B4-BE49-F238E27FC236}">
                  <a16:creationId xmlns:a16="http://schemas.microsoft.com/office/drawing/2014/main" id="{24DE6E41-1598-4677-A5B1-8CD374592395}"/>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34" name="テキスト ボックス 33">
              <a:extLst>
                <a:ext uri="{FF2B5EF4-FFF2-40B4-BE49-F238E27FC236}">
                  <a16:creationId xmlns:a16="http://schemas.microsoft.com/office/drawing/2014/main" id="{6D709423-F1B9-48F8-A862-B393845B1B74}"/>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54" name="正方形/長方形 53">
            <a:extLst>
              <a:ext uri="{FF2B5EF4-FFF2-40B4-BE49-F238E27FC236}">
                <a16:creationId xmlns:a16="http://schemas.microsoft.com/office/drawing/2014/main" id="{EFDDC99C-CAE4-45C3-A0DB-F902DD43822D}"/>
              </a:ext>
            </a:extLst>
          </p:cNvPr>
          <p:cNvSpPr/>
          <p:nvPr/>
        </p:nvSpPr>
        <p:spPr>
          <a:xfrm>
            <a:off x="4007504" y="3438404"/>
            <a:ext cx="1167715" cy="1200329"/>
          </a:xfrm>
          <a:prstGeom prst="rect">
            <a:avLst/>
          </a:prstGeom>
          <a:solidFill>
            <a:srgbClr val="FFFF00">
              <a:alpha val="46000"/>
            </a:srgbClr>
          </a:solidFill>
        </p:spPr>
        <p:txBody>
          <a:bodyPr wrap="square" anchor="ctr" anchorCtr="0">
            <a:spAutoFit/>
          </a:bodyPr>
          <a:lstStyle/>
          <a:p>
            <a:pPr algn="ctr"/>
            <a:r>
              <a:rPr lang="ja-JP" altLang="en-US" sz="7200" dirty="0">
                <a:solidFill>
                  <a:schemeClr val="tx1">
                    <a:alpha val="49000"/>
                  </a:schemeClr>
                </a:solidFill>
                <a:latin typeface="NHHandwriting Medium" panose="020F0500000000000000" pitchFamily="34" charset="0"/>
                <a:ea typeface="ＭＳ ゴシック" panose="020B0609070205080204" pitchFamily="49" charset="-128"/>
              </a:rPr>
              <a:t>Ｂ</a:t>
            </a:r>
            <a:endParaRPr lang="en-US" altLang="ja-JP" sz="7200" dirty="0">
              <a:solidFill>
                <a:schemeClr val="tx1">
                  <a:alpha val="49000"/>
                </a:schemeClr>
              </a:solidFill>
              <a:latin typeface="NHHandwriting Medium" panose="020F0500000000000000" pitchFamily="34" charset="0"/>
              <a:ea typeface="ＭＳ ゴシック" panose="020B0609070205080204" pitchFamily="49" charset="-128"/>
            </a:endParaRPr>
          </a:p>
        </p:txBody>
      </p:sp>
    </p:spTree>
    <p:extLst>
      <p:ext uri="{BB962C8B-B14F-4D97-AF65-F5344CB8AC3E}">
        <p14:creationId xmlns:p14="http://schemas.microsoft.com/office/powerpoint/2010/main" val="103594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right)">
                                      <p:cBhvr>
                                        <p:cTn id="16" dur="500"/>
                                        <p:tgtEl>
                                          <p:spTgt spid="4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par>
                          <p:cTn id="29" fill="hold">
                            <p:stCondLst>
                              <p:cond delay="2000"/>
                            </p:stCondLst>
                            <p:childTnLst>
                              <p:par>
                                <p:cTn id="30" presetID="22" presetClass="entr" presetSubtype="2"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3000"/>
                            </p:stCondLst>
                            <p:childTnLst>
                              <p:par>
                                <p:cTn id="38" presetID="22" presetClass="entr" presetSubtype="2"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500"/>
                                        <p:tgtEl>
                                          <p:spTgt spid="2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childTnLst>
                          </p:cTn>
                        </p:par>
                        <p:par>
                          <p:cTn id="45" fill="hold">
                            <p:stCondLst>
                              <p:cond delay="4000"/>
                            </p:stCondLst>
                            <p:childTnLst>
                              <p:par>
                                <p:cTn id="46" presetID="22" presetClass="entr" presetSubtype="2"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right)">
                                      <p:cBhvr>
                                        <p:cTn id="48" dur="500"/>
                                        <p:tgtEl>
                                          <p:spTgt spid="35"/>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par>
                          <p:cTn id="53" fill="hold">
                            <p:stCondLst>
                              <p:cond delay="5000"/>
                            </p:stCondLst>
                            <p:childTnLst>
                              <p:par>
                                <p:cTn id="54" presetID="22" presetClass="entr" presetSubtype="2"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right)">
                                      <p:cBhvr>
                                        <p:cTn id="56" dur="500"/>
                                        <p:tgtEl>
                                          <p:spTgt spid="39"/>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left)">
                                      <p:cBhvr>
                                        <p:cTn id="60" dur="500"/>
                                        <p:tgtEl>
                                          <p:spTgt spid="49"/>
                                        </p:tgtEl>
                                      </p:cBhvr>
                                    </p:animEffect>
                                  </p:childTnLst>
                                </p:cTn>
                              </p:par>
                            </p:childTnLst>
                          </p:cTn>
                        </p:par>
                        <p:par>
                          <p:cTn id="61" fill="hold">
                            <p:stCondLst>
                              <p:cond delay="6000"/>
                            </p:stCondLst>
                            <p:childTnLst>
                              <p:par>
                                <p:cTn id="62" presetID="22" presetClass="entr" presetSubtype="2"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right)">
                                      <p:cBhvr>
                                        <p:cTn id="64" dur="500"/>
                                        <p:tgtEl>
                                          <p:spTgt spid="4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18" grpId="0" animBg="1"/>
      <p:bldP spid="19" grpId="0" animBg="1"/>
      <p:bldP spid="21" grpId="0" animBg="1"/>
      <p:bldP spid="35" grpId="0" animBg="1"/>
      <p:bldP spid="37" grpId="0" animBg="1"/>
      <p:bldP spid="39" grpId="0" animBg="1"/>
      <p:bldP spid="41" grpId="0" animBg="1"/>
      <p:bldP spid="43" grpId="0" animBg="1"/>
      <p:bldP spid="45" grpId="0" animBg="1"/>
      <p:bldP spid="46" grpId="0" animBg="1"/>
      <p:bldP spid="49" grpId="0" animBg="1"/>
      <p:bldP spid="17" grpId="0" animBg="1"/>
      <p:bldP spid="3" grpId="0" animBg="1"/>
      <p:bldP spid="5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四角形: 角を丸くする 44">
            <a:extLst>
              <a:ext uri="{FF2B5EF4-FFF2-40B4-BE49-F238E27FC236}">
                <a16:creationId xmlns:a16="http://schemas.microsoft.com/office/drawing/2014/main" id="{2D772D2E-9B27-4061-9A90-91364C7DD382}"/>
              </a:ext>
            </a:extLst>
          </p:cNvPr>
          <p:cNvSpPr/>
          <p:nvPr/>
        </p:nvSpPr>
        <p:spPr>
          <a:xfrm>
            <a:off x="4192391" y="1395091"/>
            <a:ext cx="7426740" cy="1904207"/>
          </a:xfrm>
          <a:prstGeom prst="roundRect">
            <a:avLst/>
          </a:prstGeom>
          <a:ln w="38100">
            <a:solidFill>
              <a:srgbClr val="CC66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200" dirty="0">
                <a:latin typeface="ＭＳ ゴシック" panose="020B0609070205080204" pitchFamily="49" charset="-128"/>
                <a:ea typeface="ＭＳ ゴシック" panose="020B0609070205080204" pitchFamily="49" charset="-128"/>
              </a:rPr>
              <a:t>くり返し何度も粘り強く質問をしているが，相手を配慮せず，一方的に質問を繰り返している。</a:t>
            </a:r>
            <a:endParaRPr lang="en-US" altLang="ja-JP" sz="3200" dirty="0">
              <a:latin typeface="ＭＳ ゴシック" panose="020B0609070205080204" pitchFamily="49" charset="-128"/>
              <a:ea typeface="ＭＳ ゴシック" panose="020B0609070205080204" pitchFamily="49" charset="-128"/>
            </a:endParaRPr>
          </a:p>
        </p:txBody>
      </p:sp>
      <p:sp>
        <p:nvSpPr>
          <p:cNvPr id="4" name="正方形/長方形 3">
            <a:extLst>
              <a:ext uri="{FF2B5EF4-FFF2-40B4-BE49-F238E27FC236}">
                <a16:creationId xmlns:a16="http://schemas.microsoft.com/office/drawing/2014/main" id="{CFEB79B6-B7A9-4312-9CAC-D24DF4966722}"/>
              </a:ext>
            </a:extLst>
          </p:cNvPr>
          <p:cNvSpPr/>
          <p:nvPr/>
        </p:nvSpPr>
        <p:spPr>
          <a:xfrm>
            <a:off x="4218622" y="683777"/>
            <a:ext cx="7879080"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主体的に学習に取り組む態度</a:t>
            </a:r>
            <a:r>
              <a:rPr lang="en-US" altLang="ja-JP" sz="4000" dirty="0">
                <a:latin typeface="ＭＳ ゴシック" panose="020B0609070205080204" pitchFamily="49" charset="-128"/>
                <a:ea typeface="ＭＳ ゴシック" panose="020B0609070205080204" pitchFamily="49" charset="-128"/>
              </a:rPr>
              <a:t>】</a:t>
            </a:r>
          </a:p>
        </p:txBody>
      </p:sp>
      <p:pic>
        <p:nvPicPr>
          <p:cNvPr id="8" name="図 7" descr="パソコンの画面&#10;&#10;自動的に生成された説明">
            <a:extLst>
              <a:ext uri="{FF2B5EF4-FFF2-40B4-BE49-F238E27FC236}">
                <a16:creationId xmlns:a16="http://schemas.microsoft.com/office/drawing/2014/main" id="{B7772FFE-B4BE-4938-83F3-EC69664AF622}"/>
              </a:ext>
            </a:extLst>
          </p:cNvPr>
          <p:cNvPicPr>
            <a:picLocks noChangeAspect="1"/>
          </p:cNvPicPr>
          <p:nvPr/>
        </p:nvPicPr>
        <p:blipFill rotWithShape="1">
          <a:blip r:embed="rId2">
            <a:extLst>
              <a:ext uri="{28A0092B-C50C-407E-A947-70E740481C1C}">
                <a14:useLocalDpi xmlns:a14="http://schemas.microsoft.com/office/drawing/2010/main" val="0"/>
              </a:ext>
            </a:extLst>
          </a:blip>
          <a:srcRect l="54155" t="63825" r="36685" b="28720"/>
          <a:stretch/>
        </p:blipFill>
        <p:spPr>
          <a:xfrm>
            <a:off x="198254" y="1437191"/>
            <a:ext cx="3540626" cy="1515560"/>
          </a:xfrm>
          <a:prstGeom prst="rect">
            <a:avLst/>
          </a:prstGeom>
          <a:ln w="22225">
            <a:solidFill>
              <a:schemeClr val="tx1"/>
            </a:solidFill>
          </a:ln>
        </p:spPr>
      </p:pic>
      <p:pic>
        <p:nvPicPr>
          <p:cNvPr id="9" name="図 8" descr="パソコンの画面&#10;&#10;自動的に生成された説明">
            <a:extLst>
              <a:ext uri="{FF2B5EF4-FFF2-40B4-BE49-F238E27FC236}">
                <a16:creationId xmlns:a16="http://schemas.microsoft.com/office/drawing/2014/main" id="{39EA3E5D-E977-4CF9-A4ED-EA48356FC892}"/>
              </a:ext>
            </a:extLst>
          </p:cNvPr>
          <p:cNvPicPr>
            <a:picLocks noChangeAspect="1"/>
          </p:cNvPicPr>
          <p:nvPr/>
        </p:nvPicPr>
        <p:blipFill rotWithShape="1">
          <a:blip r:embed="rId2">
            <a:extLst>
              <a:ext uri="{28A0092B-C50C-407E-A947-70E740481C1C}">
                <a14:useLocalDpi xmlns:a14="http://schemas.microsoft.com/office/drawing/2010/main" val="0"/>
              </a:ext>
            </a:extLst>
          </a:blip>
          <a:srcRect l="54056" t="20280" r="36562" b="77264"/>
          <a:stretch/>
        </p:blipFill>
        <p:spPr>
          <a:xfrm>
            <a:off x="167775" y="1002246"/>
            <a:ext cx="3642226" cy="543120"/>
          </a:xfrm>
          <a:prstGeom prst="rect">
            <a:avLst/>
          </a:prstGeom>
        </p:spPr>
      </p:pic>
      <p:sp>
        <p:nvSpPr>
          <p:cNvPr id="30" name="正方形/長方形 29">
            <a:extLst>
              <a:ext uri="{FF2B5EF4-FFF2-40B4-BE49-F238E27FC236}">
                <a16:creationId xmlns:a16="http://schemas.microsoft.com/office/drawing/2014/main" id="{1434DD4E-62B1-432C-B0A9-0E14215CF079}"/>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CA78398B-5587-4898-A5B2-6A3CC0DEBD8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a:off x="3862645" y="4664468"/>
            <a:ext cx="1689293" cy="2299907"/>
          </a:xfrm>
          <a:prstGeom prst="rect">
            <a:avLst/>
          </a:prstGeom>
        </p:spPr>
      </p:pic>
      <p:pic>
        <p:nvPicPr>
          <p:cNvPr id="5" name="図 4" descr="パソコン画面のスクリーンショット&#10;&#10;自動的に生成された説明">
            <a:extLst>
              <a:ext uri="{FF2B5EF4-FFF2-40B4-BE49-F238E27FC236}">
                <a16:creationId xmlns:a16="http://schemas.microsoft.com/office/drawing/2014/main" id="{0980BF11-E7BA-4C3D-A94C-9EE80A491EA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19808"/>
          <a:stretch/>
        </p:blipFill>
        <p:spPr>
          <a:xfrm>
            <a:off x="10533555" y="4470400"/>
            <a:ext cx="1526071" cy="2387600"/>
          </a:xfrm>
          <a:prstGeom prst="rect">
            <a:avLst/>
          </a:prstGeom>
        </p:spPr>
      </p:pic>
      <p:sp>
        <p:nvSpPr>
          <p:cNvPr id="6" name="吹き出し: 角を丸めた四角形 5">
            <a:extLst>
              <a:ext uri="{FF2B5EF4-FFF2-40B4-BE49-F238E27FC236}">
                <a16:creationId xmlns:a16="http://schemas.microsoft.com/office/drawing/2014/main" id="{45EFCD31-6043-4B97-B7B7-8191CAA3FF19}"/>
              </a:ext>
            </a:extLst>
          </p:cNvPr>
          <p:cNvSpPr/>
          <p:nvPr/>
        </p:nvSpPr>
        <p:spPr>
          <a:xfrm>
            <a:off x="5685315" y="3478394"/>
            <a:ext cx="2791146" cy="449524"/>
          </a:xfrm>
          <a:prstGeom prst="wedgeRoundRectCallout">
            <a:avLst>
              <a:gd name="adj1" fmla="val -65674"/>
              <a:gd name="adj2" fmla="val 38342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bananas?</a:t>
            </a:r>
            <a:endParaRPr kumimoji="1" lang="ja-JP" altLang="en-US" dirty="0">
              <a:solidFill>
                <a:sysClr val="windowText" lastClr="000000"/>
              </a:solidFill>
              <a:latin typeface="NHHandwriting Medium" panose="020F0500000000000000" pitchFamily="34" charset="0"/>
            </a:endParaRPr>
          </a:p>
        </p:txBody>
      </p:sp>
      <p:sp>
        <p:nvSpPr>
          <p:cNvPr id="13" name="吹き出し: 角を丸めた四角形 12">
            <a:extLst>
              <a:ext uri="{FF2B5EF4-FFF2-40B4-BE49-F238E27FC236}">
                <a16:creationId xmlns:a16="http://schemas.microsoft.com/office/drawing/2014/main" id="{D1829147-71DC-4AFC-9DC1-EF481AA80CA6}"/>
              </a:ext>
            </a:extLst>
          </p:cNvPr>
          <p:cNvSpPr/>
          <p:nvPr/>
        </p:nvSpPr>
        <p:spPr>
          <a:xfrm>
            <a:off x="5685315" y="4048162"/>
            <a:ext cx="2791146" cy="482752"/>
          </a:xfrm>
          <a:prstGeom prst="wedgeRoundRectCallout">
            <a:avLst>
              <a:gd name="adj1" fmla="val -68937"/>
              <a:gd name="adj2" fmla="val 2554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a:t>
            </a:r>
            <a:r>
              <a:rPr lang="en-US" altLang="ja-JP" dirty="0" err="1">
                <a:solidFill>
                  <a:sysClr val="windowText" lastClr="000000"/>
                </a:solidFill>
                <a:latin typeface="NHHandwriting Medium" panose="020F0500000000000000" pitchFamily="34" charset="0"/>
              </a:rPr>
              <a:t>dorians</a:t>
            </a: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sp>
        <p:nvSpPr>
          <p:cNvPr id="15" name="吹き出し: 角を丸めた四角形 14">
            <a:extLst>
              <a:ext uri="{FF2B5EF4-FFF2-40B4-BE49-F238E27FC236}">
                <a16:creationId xmlns:a16="http://schemas.microsoft.com/office/drawing/2014/main" id="{44BD8ED2-298B-4C3A-96DC-9240C9B57F2F}"/>
              </a:ext>
            </a:extLst>
          </p:cNvPr>
          <p:cNvSpPr/>
          <p:nvPr/>
        </p:nvSpPr>
        <p:spPr>
          <a:xfrm>
            <a:off x="5685315" y="4664468"/>
            <a:ext cx="2791146" cy="482751"/>
          </a:xfrm>
          <a:prstGeom prst="wedgeRoundRectCallout">
            <a:avLst>
              <a:gd name="adj1" fmla="val -67689"/>
              <a:gd name="adj2" fmla="val 12649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le</a:t>
            </a:r>
            <a:r>
              <a:rPr lang="en-US" altLang="ja-JP" dirty="0">
                <a:solidFill>
                  <a:sysClr val="windowText" lastClr="000000"/>
                </a:solidFill>
                <a:latin typeface="NHHandwriting Medium" panose="020F0500000000000000" pitchFamily="34" charset="0"/>
              </a:rPr>
              <a:t>mons</a:t>
            </a: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sp>
        <p:nvSpPr>
          <p:cNvPr id="18" name="吹き出し: 角を丸めた四角形 17">
            <a:extLst>
              <a:ext uri="{FF2B5EF4-FFF2-40B4-BE49-F238E27FC236}">
                <a16:creationId xmlns:a16="http://schemas.microsoft.com/office/drawing/2014/main" id="{89B8524C-F217-436E-AD27-C2B18CC37F19}"/>
              </a:ext>
            </a:extLst>
          </p:cNvPr>
          <p:cNvSpPr/>
          <p:nvPr/>
        </p:nvSpPr>
        <p:spPr>
          <a:xfrm>
            <a:off x="8800637" y="3457106"/>
            <a:ext cx="1732918" cy="449524"/>
          </a:xfrm>
          <a:prstGeom prst="wedgeRoundRectCallout">
            <a:avLst>
              <a:gd name="adj1" fmla="val 76333"/>
              <a:gd name="adj2" fmla="val 38301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No,….</a:t>
            </a:r>
            <a:endParaRPr kumimoji="1" lang="ja-JP" altLang="en-US" dirty="0">
              <a:solidFill>
                <a:sysClr val="windowText" lastClr="000000"/>
              </a:solidFill>
              <a:latin typeface="NHHandwriting Medium" panose="020F0500000000000000" pitchFamily="34" charset="0"/>
            </a:endParaRPr>
          </a:p>
        </p:txBody>
      </p:sp>
      <p:sp>
        <p:nvSpPr>
          <p:cNvPr id="19" name="吹き出し: 角を丸めた四角形 18">
            <a:extLst>
              <a:ext uri="{FF2B5EF4-FFF2-40B4-BE49-F238E27FC236}">
                <a16:creationId xmlns:a16="http://schemas.microsoft.com/office/drawing/2014/main" id="{57BF34D9-7643-498D-8A9B-AF916C497D23}"/>
              </a:ext>
            </a:extLst>
          </p:cNvPr>
          <p:cNvSpPr/>
          <p:nvPr/>
        </p:nvSpPr>
        <p:spPr>
          <a:xfrm>
            <a:off x="8800637" y="4039963"/>
            <a:ext cx="1732918" cy="449524"/>
          </a:xfrm>
          <a:prstGeom prst="wedgeRoundRectCallout">
            <a:avLst>
              <a:gd name="adj1" fmla="val 75783"/>
              <a:gd name="adj2" fmla="val 24952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N….</a:t>
            </a:r>
            <a:endParaRPr kumimoji="1" lang="ja-JP" altLang="en-US" dirty="0">
              <a:solidFill>
                <a:sysClr val="windowText" lastClr="000000"/>
              </a:solidFill>
              <a:latin typeface="NHHandwriting Medium" panose="020F0500000000000000" pitchFamily="34" charset="0"/>
            </a:endParaRPr>
          </a:p>
        </p:txBody>
      </p:sp>
      <p:sp>
        <p:nvSpPr>
          <p:cNvPr id="21" name="吹き出し: 角を丸めた四角形 20">
            <a:extLst>
              <a:ext uri="{FF2B5EF4-FFF2-40B4-BE49-F238E27FC236}">
                <a16:creationId xmlns:a16="http://schemas.microsoft.com/office/drawing/2014/main" id="{832FE571-2845-474B-BC56-D16AC57BFA63}"/>
              </a:ext>
            </a:extLst>
          </p:cNvPr>
          <p:cNvSpPr/>
          <p:nvPr/>
        </p:nvSpPr>
        <p:spPr>
          <a:xfrm>
            <a:off x="8800637" y="4622820"/>
            <a:ext cx="1732918" cy="449524"/>
          </a:xfrm>
          <a:prstGeom prst="wedgeRoundRectCallout">
            <a:avLst>
              <a:gd name="adj1" fmla="val 77432"/>
              <a:gd name="adj2" fmla="val 13086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Yes.</a:t>
            </a:r>
            <a:endParaRPr kumimoji="1" lang="ja-JP" altLang="en-US" dirty="0">
              <a:solidFill>
                <a:sysClr val="windowText" lastClr="000000"/>
              </a:solidFill>
              <a:latin typeface="NHHandwriting Medium" panose="020F0500000000000000" pitchFamily="34" charset="0"/>
            </a:endParaRPr>
          </a:p>
        </p:txBody>
      </p:sp>
      <p:sp>
        <p:nvSpPr>
          <p:cNvPr id="35" name="吹き出し: 角を丸めた四角形 34">
            <a:extLst>
              <a:ext uri="{FF2B5EF4-FFF2-40B4-BE49-F238E27FC236}">
                <a16:creationId xmlns:a16="http://schemas.microsoft.com/office/drawing/2014/main" id="{7F5F47C0-A42A-46CD-81BE-45855F66C78B}"/>
              </a:ext>
            </a:extLst>
          </p:cNvPr>
          <p:cNvSpPr/>
          <p:nvPr/>
        </p:nvSpPr>
        <p:spPr>
          <a:xfrm>
            <a:off x="8800637" y="5290886"/>
            <a:ext cx="1732918" cy="449524"/>
          </a:xfrm>
          <a:prstGeom prst="wedgeRoundRectCallout">
            <a:avLst>
              <a:gd name="adj1" fmla="val 82929"/>
              <a:gd name="adj2" fmla="val 373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Ye….</a:t>
            </a:r>
            <a:endParaRPr kumimoji="1" lang="ja-JP" altLang="en-US" dirty="0">
              <a:solidFill>
                <a:sysClr val="windowText" lastClr="000000"/>
              </a:solidFill>
              <a:latin typeface="NHHandwriting Medium" panose="020F0500000000000000" pitchFamily="34" charset="0"/>
            </a:endParaRPr>
          </a:p>
        </p:txBody>
      </p:sp>
      <p:sp>
        <p:nvSpPr>
          <p:cNvPr id="37" name="吹き出し: 角を丸めた四角形 36">
            <a:extLst>
              <a:ext uri="{FF2B5EF4-FFF2-40B4-BE49-F238E27FC236}">
                <a16:creationId xmlns:a16="http://schemas.microsoft.com/office/drawing/2014/main" id="{283B3671-6C0B-4B91-9B7A-870C142FF179}"/>
              </a:ext>
            </a:extLst>
          </p:cNvPr>
          <p:cNvSpPr/>
          <p:nvPr/>
        </p:nvSpPr>
        <p:spPr>
          <a:xfrm>
            <a:off x="5685315" y="5225491"/>
            <a:ext cx="2791146" cy="482751"/>
          </a:xfrm>
          <a:prstGeom prst="wedgeRoundRectCallout">
            <a:avLst>
              <a:gd name="adj1" fmla="val -68746"/>
              <a:gd name="adj2" fmla="val 633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a:t>
            </a:r>
            <a:r>
              <a:rPr lang="en-US" altLang="ja-JP" dirty="0">
                <a:solidFill>
                  <a:sysClr val="windowText" lastClr="000000"/>
                </a:solidFill>
                <a:latin typeface="NHHandwriting Medium" panose="020F0500000000000000" pitchFamily="34" charset="0"/>
              </a:rPr>
              <a:t>oranges</a:t>
            </a: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sp>
        <p:nvSpPr>
          <p:cNvPr id="39" name="吹き出し: 角を丸めた四角形 38">
            <a:extLst>
              <a:ext uri="{FF2B5EF4-FFF2-40B4-BE49-F238E27FC236}">
                <a16:creationId xmlns:a16="http://schemas.microsoft.com/office/drawing/2014/main" id="{1D988515-657F-4BD1-BA00-92EA35EFA7A9}"/>
              </a:ext>
            </a:extLst>
          </p:cNvPr>
          <p:cNvSpPr/>
          <p:nvPr/>
        </p:nvSpPr>
        <p:spPr>
          <a:xfrm>
            <a:off x="8800637" y="5847700"/>
            <a:ext cx="1732918" cy="449524"/>
          </a:xfrm>
          <a:prstGeom prst="wedgeRoundRectCallout">
            <a:avLst>
              <a:gd name="adj1" fmla="val 80659"/>
              <a:gd name="adj2" fmla="val -11000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sp>
        <p:nvSpPr>
          <p:cNvPr id="41" name="思考の吹き出し: 雲形 40">
            <a:extLst>
              <a:ext uri="{FF2B5EF4-FFF2-40B4-BE49-F238E27FC236}">
                <a16:creationId xmlns:a16="http://schemas.microsoft.com/office/drawing/2014/main" id="{EA933123-FE0E-4290-BFB4-B4357AEF4452}"/>
              </a:ext>
            </a:extLst>
          </p:cNvPr>
          <p:cNvSpPr/>
          <p:nvPr/>
        </p:nvSpPr>
        <p:spPr>
          <a:xfrm>
            <a:off x="108807" y="3097245"/>
            <a:ext cx="3719519" cy="1460848"/>
          </a:xfrm>
          <a:prstGeom prst="cloudCallout">
            <a:avLst>
              <a:gd name="adj1" fmla="val 57554"/>
              <a:gd name="adj2" fmla="val 492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何系の果物が</a:t>
            </a:r>
            <a:endParaRPr kumimoji="1"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a:p>
            <a:pPr algn="ct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好きなのかな？</a:t>
            </a:r>
            <a:endPar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43" name="思考の吹き出し: 雲形 42">
            <a:extLst>
              <a:ext uri="{FF2B5EF4-FFF2-40B4-BE49-F238E27FC236}">
                <a16:creationId xmlns:a16="http://schemas.microsoft.com/office/drawing/2014/main" id="{3A43FA5A-C07D-4270-8ADF-5C1FF1CC478F}"/>
              </a:ext>
            </a:extLst>
          </p:cNvPr>
          <p:cNvSpPr/>
          <p:nvPr/>
        </p:nvSpPr>
        <p:spPr>
          <a:xfrm>
            <a:off x="-67902" y="4826536"/>
            <a:ext cx="3828326" cy="1283436"/>
          </a:xfrm>
          <a:prstGeom prst="cloudCallout">
            <a:avLst>
              <a:gd name="adj1" fmla="val 62619"/>
              <a:gd name="adj2" fmla="val -582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あっ，分かった。柑橘系好きだ！</a:t>
            </a:r>
            <a:endParaRPr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49" name="吹き出し: 角を丸めた四角形 48">
            <a:extLst>
              <a:ext uri="{FF2B5EF4-FFF2-40B4-BE49-F238E27FC236}">
                <a16:creationId xmlns:a16="http://schemas.microsoft.com/office/drawing/2014/main" id="{4B5BED74-A925-4305-949F-62A258054BC8}"/>
              </a:ext>
            </a:extLst>
          </p:cNvPr>
          <p:cNvSpPr/>
          <p:nvPr/>
        </p:nvSpPr>
        <p:spPr>
          <a:xfrm>
            <a:off x="5384773" y="6362724"/>
            <a:ext cx="3828053" cy="482751"/>
          </a:xfrm>
          <a:prstGeom prst="wedgeRoundRectCallout">
            <a:avLst>
              <a:gd name="adj1" fmla="val -62043"/>
              <a:gd name="adj2" fmla="val -1811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Me too. I like citrus fruits, too.   </a:t>
            </a:r>
            <a:endParaRPr kumimoji="1" lang="ja-JP" altLang="en-US" dirty="0">
              <a:solidFill>
                <a:sysClr val="windowText" lastClr="000000"/>
              </a:solidFill>
              <a:latin typeface="NHHandwriting Medium" panose="020F0500000000000000" pitchFamily="34" charset="0"/>
            </a:endParaRPr>
          </a:p>
        </p:txBody>
      </p:sp>
      <p:sp>
        <p:nvSpPr>
          <p:cNvPr id="17" name="吹き出し: 角を丸めた四角形 16">
            <a:extLst>
              <a:ext uri="{FF2B5EF4-FFF2-40B4-BE49-F238E27FC236}">
                <a16:creationId xmlns:a16="http://schemas.microsoft.com/office/drawing/2014/main" id="{9C8C4DE9-E882-46FD-A539-D9B340BC7CCE}"/>
              </a:ext>
            </a:extLst>
          </p:cNvPr>
          <p:cNvSpPr/>
          <p:nvPr/>
        </p:nvSpPr>
        <p:spPr>
          <a:xfrm>
            <a:off x="5384773" y="5805129"/>
            <a:ext cx="3149110" cy="482751"/>
          </a:xfrm>
          <a:prstGeom prst="wedgeRoundRectCallout">
            <a:avLst>
              <a:gd name="adj1" fmla="val -55879"/>
              <a:gd name="adj2" fmla="val -9155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Do you like </a:t>
            </a:r>
            <a:r>
              <a:rPr kumimoji="1" lang="en-US" altLang="ja-JP" dirty="0">
                <a:solidFill>
                  <a:sysClr val="windowText" lastClr="000000"/>
                </a:solidFill>
                <a:latin typeface="NHHandwriting Medium" panose="020F0500000000000000" pitchFamily="34" charset="0"/>
              </a:rPr>
              <a:t>citrus fruits? </a:t>
            </a:r>
            <a:endParaRPr kumimoji="1" lang="ja-JP" altLang="en-US" dirty="0">
              <a:solidFill>
                <a:sysClr val="windowText" lastClr="000000"/>
              </a:solidFill>
              <a:latin typeface="NHHandwriting Medium" panose="020F0500000000000000" pitchFamily="34" charset="0"/>
            </a:endParaRPr>
          </a:p>
        </p:txBody>
      </p:sp>
      <p:sp>
        <p:nvSpPr>
          <p:cNvPr id="7" name="二等辺三角形 6">
            <a:extLst>
              <a:ext uri="{FF2B5EF4-FFF2-40B4-BE49-F238E27FC236}">
                <a16:creationId xmlns:a16="http://schemas.microsoft.com/office/drawing/2014/main" id="{1CA2C4A7-C9BE-44B1-A718-7833FF18AE2E}"/>
              </a:ext>
            </a:extLst>
          </p:cNvPr>
          <p:cNvSpPr/>
          <p:nvPr/>
        </p:nvSpPr>
        <p:spPr>
          <a:xfrm>
            <a:off x="4152502" y="3549078"/>
            <a:ext cx="1024502" cy="872225"/>
          </a:xfrm>
          <a:prstGeom prst="triangle">
            <a:avLst/>
          </a:prstGeom>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790C75F7-F126-4587-80CA-2BC02951A591}"/>
              </a:ext>
            </a:extLst>
          </p:cNvPr>
          <p:cNvGrpSpPr/>
          <p:nvPr/>
        </p:nvGrpSpPr>
        <p:grpSpPr>
          <a:xfrm>
            <a:off x="93684" y="-23786"/>
            <a:ext cx="3650021" cy="968545"/>
            <a:chOff x="121879" y="1979873"/>
            <a:chExt cx="5873883" cy="1577343"/>
          </a:xfrm>
        </p:grpSpPr>
        <p:grpSp>
          <p:nvGrpSpPr>
            <p:cNvPr id="33" name="グループ化 32">
              <a:extLst>
                <a:ext uri="{FF2B5EF4-FFF2-40B4-BE49-F238E27FC236}">
                  <a16:creationId xmlns:a16="http://schemas.microsoft.com/office/drawing/2014/main" id="{D7C3A56E-FCB0-4037-9C2A-6A0B2DCE12E8}"/>
                </a:ext>
              </a:extLst>
            </p:cNvPr>
            <p:cNvGrpSpPr/>
            <p:nvPr/>
          </p:nvGrpSpPr>
          <p:grpSpPr>
            <a:xfrm>
              <a:off x="121879" y="1979873"/>
              <a:ext cx="5747145" cy="1479067"/>
              <a:chOff x="302418" y="1330808"/>
              <a:chExt cx="5526884" cy="1479067"/>
            </a:xfrm>
          </p:grpSpPr>
          <p:sp>
            <p:nvSpPr>
              <p:cNvPr id="38" name="四角形: 角を丸くする 37">
                <a:extLst>
                  <a:ext uri="{FF2B5EF4-FFF2-40B4-BE49-F238E27FC236}">
                    <a16:creationId xmlns:a16="http://schemas.microsoft.com/office/drawing/2014/main" id="{481A8EEE-8E35-40EF-9822-6CC23671C842}"/>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0" name="四角形: 角を丸くする 39">
                <a:extLst>
                  <a:ext uri="{FF2B5EF4-FFF2-40B4-BE49-F238E27FC236}">
                    <a16:creationId xmlns:a16="http://schemas.microsoft.com/office/drawing/2014/main" id="{262DE463-0121-4863-A775-A8D505CCAB82}"/>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2" name="四角形: 角を丸くする 41">
                <a:extLst>
                  <a:ext uri="{FF2B5EF4-FFF2-40B4-BE49-F238E27FC236}">
                    <a16:creationId xmlns:a16="http://schemas.microsoft.com/office/drawing/2014/main" id="{B47A41A7-E6F3-4386-AB1A-E7B32F0C3A64}"/>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4" name="四角形: 角を丸くする 43">
                <a:extLst>
                  <a:ext uri="{FF2B5EF4-FFF2-40B4-BE49-F238E27FC236}">
                    <a16:creationId xmlns:a16="http://schemas.microsoft.com/office/drawing/2014/main" id="{9273E7C3-5FE8-4447-8FED-FA77914EBC59}"/>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46" name="正方形/長方形 45">
                <a:extLst>
                  <a:ext uri="{FF2B5EF4-FFF2-40B4-BE49-F238E27FC236}">
                    <a16:creationId xmlns:a16="http://schemas.microsoft.com/office/drawing/2014/main" id="{C662FC88-9A60-46D0-B5A8-3409FFBF4F3E}"/>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34" name="テキスト ボックス 33">
              <a:extLst>
                <a:ext uri="{FF2B5EF4-FFF2-40B4-BE49-F238E27FC236}">
                  <a16:creationId xmlns:a16="http://schemas.microsoft.com/office/drawing/2014/main" id="{E5AE163B-FDB7-4C65-9701-E0AABBB10B21}"/>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36" name="テキスト ボックス 35">
              <a:extLst>
                <a:ext uri="{FF2B5EF4-FFF2-40B4-BE49-F238E27FC236}">
                  <a16:creationId xmlns:a16="http://schemas.microsoft.com/office/drawing/2014/main" id="{56AFB8FE-1FCC-4BA5-A423-34FFBE00917B}"/>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6687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right)">
                                      <p:cBhvr>
                                        <p:cTn id="12" dur="500"/>
                                        <p:tgtEl>
                                          <p:spTgt spid="41"/>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1500"/>
                            </p:stCondLst>
                            <p:childTnLst>
                              <p:par>
                                <p:cTn id="25" presetID="22" presetClass="entr" presetSubtype="2"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right)">
                                      <p:cBhvr>
                                        <p:cTn id="27" dur="500"/>
                                        <p:tgtEl>
                                          <p:spTgt spid="19"/>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right)">
                                      <p:cBhvr>
                                        <p:cTn id="30" dur="500"/>
                                        <p:tgtEl>
                                          <p:spTgt spid="4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2000"/>
                            </p:stCondLst>
                            <p:childTnLst>
                              <p:par>
                                <p:cTn id="35" presetID="22" presetClass="entr" presetSubtype="2"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righ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par>
                          <p:cTn id="41" fill="hold">
                            <p:stCondLst>
                              <p:cond delay="2500"/>
                            </p:stCondLst>
                            <p:childTnLst>
                              <p:par>
                                <p:cTn id="42" presetID="22" presetClass="entr" presetSubtype="2"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righ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3000"/>
                            </p:stCondLst>
                            <p:childTnLst>
                              <p:par>
                                <p:cTn id="49" presetID="22" presetClass="entr" presetSubtype="2"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right)">
                                      <p:cBhvr>
                                        <p:cTn id="51" dur="500"/>
                                        <p:tgtEl>
                                          <p:spTgt spid="39"/>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left)">
                                      <p:cBhvr>
                                        <p:cTn id="54" dur="500"/>
                                        <p:tgtEl>
                                          <p:spTgt spid="4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 grpId="0" animBg="1"/>
      <p:bldP spid="13" grpId="0" animBg="1"/>
      <p:bldP spid="15" grpId="0" animBg="1"/>
      <p:bldP spid="18" grpId="0" animBg="1"/>
      <p:bldP spid="19" grpId="0" animBg="1"/>
      <p:bldP spid="21" grpId="0" animBg="1"/>
      <p:bldP spid="35" grpId="0" animBg="1"/>
      <p:bldP spid="37" grpId="0" animBg="1"/>
      <p:bldP spid="39" grpId="0" animBg="1"/>
      <p:bldP spid="41" grpId="0" animBg="1"/>
      <p:bldP spid="43" grpId="0" animBg="1"/>
      <p:bldP spid="49" grpId="0" animBg="1"/>
      <p:bldP spid="17"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E69B00-A88D-417A-A386-86E3C1BB57E9}"/>
              </a:ext>
            </a:extLst>
          </p:cNvPr>
          <p:cNvSpPr/>
          <p:nvPr/>
        </p:nvSpPr>
        <p:spPr>
          <a:xfrm>
            <a:off x="1593180" y="1842695"/>
            <a:ext cx="7269939" cy="3631763"/>
          </a:xfrm>
          <a:prstGeom prst="rect">
            <a:avLst/>
          </a:prstGeom>
        </p:spPr>
        <p:txBody>
          <a:bodyPr wrap="none">
            <a:spAutoFit/>
          </a:bodyPr>
          <a:lstStyle/>
          <a:p>
            <a:pPr algn="ctr"/>
            <a:r>
              <a:rPr lang="ja-JP" altLang="en-US" sz="11500" dirty="0">
                <a:latin typeface="NHHandwriting Medium" panose="020F0500000000000000" pitchFamily="34" charset="0"/>
                <a:ea typeface="ＭＳ ゴシック" panose="020B0609070205080204" pitchFamily="49" charset="-128"/>
              </a:rPr>
              <a:t>では，</a:t>
            </a:r>
            <a:endParaRPr lang="en-US" altLang="ja-JP" sz="11500" dirty="0">
              <a:latin typeface="NHHandwriting Medium" panose="020F0500000000000000" pitchFamily="34" charset="0"/>
              <a:ea typeface="ＭＳ ゴシック" panose="020B0609070205080204" pitchFamily="49" charset="-128"/>
            </a:endParaRPr>
          </a:p>
          <a:p>
            <a:pPr algn="ctr"/>
            <a:r>
              <a:rPr lang="en-US" altLang="ja-JP" sz="11500" dirty="0">
                <a:latin typeface="NHHandwriting Medium" panose="020F0500000000000000" pitchFamily="34" charset="0"/>
                <a:ea typeface="ＭＳ ゴシック" panose="020B0609070205080204" pitchFamily="49" charset="-128"/>
              </a:rPr>
              <a:t>A</a:t>
            </a:r>
            <a:r>
              <a:rPr lang="ja-JP" altLang="en-US" sz="11500" dirty="0">
                <a:latin typeface="NHHandwriting Medium" panose="020F0500000000000000" pitchFamily="34" charset="0"/>
                <a:ea typeface="ＭＳ ゴシック" panose="020B0609070205080204" pitchFamily="49" charset="-128"/>
              </a:rPr>
              <a:t>の姿は？</a:t>
            </a:r>
            <a:endParaRPr lang="en-US" altLang="ja-JP" sz="11500" dirty="0">
              <a:latin typeface="NHHandwriting Medium" panose="020F0500000000000000" pitchFamily="34" charset="0"/>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47BEFD85-A420-46F7-B9B0-C5D2B45BCF7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flipH="1">
            <a:off x="9485063" y="0"/>
            <a:ext cx="2706937" cy="3685390"/>
          </a:xfrm>
          <a:prstGeom prst="rect">
            <a:avLst/>
          </a:prstGeom>
        </p:spPr>
      </p:pic>
    </p:spTree>
    <p:extLst>
      <p:ext uri="{BB962C8B-B14F-4D97-AF65-F5344CB8AC3E}">
        <p14:creationId xmlns:p14="http://schemas.microsoft.com/office/powerpoint/2010/main" val="956734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四角形: 角を丸くする 45">
            <a:extLst>
              <a:ext uri="{FF2B5EF4-FFF2-40B4-BE49-F238E27FC236}">
                <a16:creationId xmlns:a16="http://schemas.microsoft.com/office/drawing/2014/main" id="{E15F69BA-1940-4BC9-8F8A-0016AABEA1FB}"/>
              </a:ext>
            </a:extLst>
          </p:cNvPr>
          <p:cNvSpPr/>
          <p:nvPr/>
        </p:nvSpPr>
        <p:spPr>
          <a:xfrm>
            <a:off x="7976905" y="1393723"/>
            <a:ext cx="3642226" cy="1904207"/>
          </a:xfrm>
          <a:prstGeom prst="roundRect">
            <a:avLst/>
          </a:prstGeom>
          <a:ln w="38100">
            <a:solidFill>
              <a:srgbClr val="CC66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200" dirty="0">
                <a:latin typeface="ＭＳ ゴシック" panose="020B0609070205080204" pitchFamily="49" charset="-128"/>
                <a:ea typeface="ＭＳ ゴシック" panose="020B0609070205080204" pitchFamily="49" charset="-128"/>
              </a:rPr>
              <a:t>相手に配慮しながら，やり取りしている。</a:t>
            </a:r>
            <a:endParaRPr lang="en-US" altLang="ja-JP" sz="3200" dirty="0">
              <a:latin typeface="ＭＳ ゴシック" panose="020B0609070205080204" pitchFamily="49" charset="-128"/>
              <a:ea typeface="ＭＳ ゴシック" panose="020B0609070205080204" pitchFamily="49" charset="-128"/>
            </a:endParaRPr>
          </a:p>
        </p:txBody>
      </p:sp>
      <p:sp>
        <p:nvSpPr>
          <p:cNvPr id="45" name="四角形: 角を丸くする 44">
            <a:extLst>
              <a:ext uri="{FF2B5EF4-FFF2-40B4-BE49-F238E27FC236}">
                <a16:creationId xmlns:a16="http://schemas.microsoft.com/office/drawing/2014/main" id="{2D772D2E-9B27-4061-9A90-91364C7DD382}"/>
              </a:ext>
            </a:extLst>
          </p:cNvPr>
          <p:cNvSpPr/>
          <p:nvPr/>
        </p:nvSpPr>
        <p:spPr>
          <a:xfrm>
            <a:off x="4171985" y="1395127"/>
            <a:ext cx="3642226" cy="1904207"/>
          </a:xfrm>
          <a:prstGeom prst="roundRect">
            <a:avLst/>
          </a:prstGeom>
          <a:ln w="38100">
            <a:solidFill>
              <a:srgbClr val="CC660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3200" dirty="0">
                <a:latin typeface="ＭＳ ゴシック" panose="020B0609070205080204" pitchFamily="49" charset="-128"/>
                <a:ea typeface="ＭＳ ゴシック" panose="020B0609070205080204" pitchFamily="49" charset="-128"/>
              </a:rPr>
              <a:t>くり返し</a:t>
            </a:r>
            <a:endParaRPr lang="en-US" altLang="ja-JP" sz="32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何度も粘り強く</a:t>
            </a:r>
            <a:endParaRPr lang="en-US" altLang="ja-JP" sz="3200" dirty="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質問をしている</a:t>
            </a:r>
            <a:endParaRPr lang="en-US" altLang="ja-JP" sz="3200" dirty="0">
              <a:latin typeface="ＭＳ ゴシック" panose="020B0609070205080204" pitchFamily="49" charset="-128"/>
              <a:ea typeface="ＭＳ ゴシック" panose="020B0609070205080204" pitchFamily="49" charset="-128"/>
            </a:endParaRPr>
          </a:p>
        </p:txBody>
      </p:sp>
      <p:sp>
        <p:nvSpPr>
          <p:cNvPr id="4" name="正方形/長方形 3">
            <a:extLst>
              <a:ext uri="{FF2B5EF4-FFF2-40B4-BE49-F238E27FC236}">
                <a16:creationId xmlns:a16="http://schemas.microsoft.com/office/drawing/2014/main" id="{CFEB79B6-B7A9-4312-9CAC-D24DF4966722}"/>
              </a:ext>
            </a:extLst>
          </p:cNvPr>
          <p:cNvSpPr/>
          <p:nvPr/>
        </p:nvSpPr>
        <p:spPr>
          <a:xfrm>
            <a:off x="4218622" y="683777"/>
            <a:ext cx="7879080" cy="707886"/>
          </a:xfrm>
          <a:prstGeom prst="rect">
            <a:avLst/>
          </a:prstGeom>
        </p:spPr>
        <p:txBody>
          <a:bodyPr wrap="none">
            <a:spAutoFit/>
          </a:bodyPr>
          <a:lstStyle/>
          <a:p>
            <a:pPr algn="ctr"/>
            <a:r>
              <a:rPr lang="en-US" altLang="ja-JP" sz="4000" dirty="0">
                <a:latin typeface="ＭＳ ゴシック" panose="020B0609070205080204" pitchFamily="49" charset="-128"/>
                <a:ea typeface="ＭＳ ゴシック" panose="020B0609070205080204" pitchFamily="49" charset="-128"/>
              </a:rPr>
              <a:t>【</a:t>
            </a:r>
            <a:r>
              <a:rPr lang="ja-JP" altLang="en-US" sz="4000" dirty="0">
                <a:latin typeface="ＭＳ ゴシック" panose="020B0609070205080204" pitchFamily="49" charset="-128"/>
                <a:ea typeface="ＭＳ ゴシック" panose="020B0609070205080204" pitchFamily="49" charset="-128"/>
              </a:rPr>
              <a:t>主体的に学習に取り組む態度</a:t>
            </a:r>
            <a:r>
              <a:rPr lang="en-US" altLang="ja-JP" sz="4000" dirty="0">
                <a:latin typeface="ＭＳ ゴシック" panose="020B0609070205080204" pitchFamily="49" charset="-128"/>
                <a:ea typeface="ＭＳ ゴシック" panose="020B0609070205080204" pitchFamily="49" charset="-128"/>
              </a:rPr>
              <a:t>】</a:t>
            </a:r>
          </a:p>
        </p:txBody>
      </p:sp>
      <p:pic>
        <p:nvPicPr>
          <p:cNvPr id="8" name="図 7" descr="パソコンの画面&#10;&#10;自動的に生成された説明">
            <a:extLst>
              <a:ext uri="{FF2B5EF4-FFF2-40B4-BE49-F238E27FC236}">
                <a16:creationId xmlns:a16="http://schemas.microsoft.com/office/drawing/2014/main" id="{B7772FFE-B4BE-4938-83F3-EC69664AF622}"/>
              </a:ext>
            </a:extLst>
          </p:cNvPr>
          <p:cNvPicPr>
            <a:picLocks noChangeAspect="1"/>
          </p:cNvPicPr>
          <p:nvPr/>
        </p:nvPicPr>
        <p:blipFill rotWithShape="1">
          <a:blip r:embed="rId2">
            <a:extLst>
              <a:ext uri="{28A0092B-C50C-407E-A947-70E740481C1C}">
                <a14:useLocalDpi xmlns:a14="http://schemas.microsoft.com/office/drawing/2010/main" val="0"/>
              </a:ext>
            </a:extLst>
          </a:blip>
          <a:srcRect l="54155" t="63825" r="36685" b="28720"/>
          <a:stretch/>
        </p:blipFill>
        <p:spPr>
          <a:xfrm>
            <a:off x="198254" y="1437191"/>
            <a:ext cx="3540626" cy="1515560"/>
          </a:xfrm>
          <a:prstGeom prst="rect">
            <a:avLst/>
          </a:prstGeom>
          <a:ln w="22225">
            <a:solidFill>
              <a:schemeClr val="tx1"/>
            </a:solidFill>
          </a:ln>
        </p:spPr>
      </p:pic>
      <p:pic>
        <p:nvPicPr>
          <p:cNvPr id="9" name="図 8" descr="パソコンの画面&#10;&#10;自動的に生成された説明">
            <a:extLst>
              <a:ext uri="{FF2B5EF4-FFF2-40B4-BE49-F238E27FC236}">
                <a16:creationId xmlns:a16="http://schemas.microsoft.com/office/drawing/2014/main" id="{39EA3E5D-E977-4CF9-A4ED-EA48356FC892}"/>
              </a:ext>
            </a:extLst>
          </p:cNvPr>
          <p:cNvPicPr>
            <a:picLocks noChangeAspect="1"/>
          </p:cNvPicPr>
          <p:nvPr/>
        </p:nvPicPr>
        <p:blipFill rotWithShape="1">
          <a:blip r:embed="rId2">
            <a:extLst>
              <a:ext uri="{28A0092B-C50C-407E-A947-70E740481C1C}">
                <a14:useLocalDpi xmlns:a14="http://schemas.microsoft.com/office/drawing/2010/main" val="0"/>
              </a:ext>
            </a:extLst>
          </a:blip>
          <a:srcRect l="54056" t="20280" r="36562" b="77264"/>
          <a:stretch/>
        </p:blipFill>
        <p:spPr>
          <a:xfrm>
            <a:off x="167775" y="1002246"/>
            <a:ext cx="3642226" cy="543120"/>
          </a:xfrm>
          <a:prstGeom prst="rect">
            <a:avLst/>
          </a:prstGeom>
        </p:spPr>
      </p:pic>
      <p:sp>
        <p:nvSpPr>
          <p:cNvPr id="30" name="正方形/長方形 29">
            <a:extLst>
              <a:ext uri="{FF2B5EF4-FFF2-40B4-BE49-F238E27FC236}">
                <a16:creationId xmlns:a16="http://schemas.microsoft.com/office/drawing/2014/main" id="{1434DD4E-62B1-432C-B0A9-0E14215CF079}"/>
              </a:ext>
            </a:extLst>
          </p:cNvPr>
          <p:cNvSpPr/>
          <p:nvPr/>
        </p:nvSpPr>
        <p:spPr>
          <a:xfrm>
            <a:off x="4765973" y="42552"/>
            <a:ext cx="6853158"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資質・能力（３観点）の違い</a:t>
            </a:r>
            <a:endParaRPr lang="en-US" altLang="ja-JP" sz="4000" dirty="0">
              <a:latin typeface="ＭＳ ゴシック" panose="020B0609070205080204" pitchFamily="49" charset="-128"/>
              <a:ea typeface="ＭＳ ゴシック" panose="020B0609070205080204" pitchFamily="49" charset="-128"/>
            </a:endParaRPr>
          </a:p>
        </p:txBody>
      </p:sp>
      <p:pic>
        <p:nvPicPr>
          <p:cNvPr id="2" name="図 1" descr="パソコン画面のスクリーンショット&#10;&#10;自動的に生成された説明">
            <a:extLst>
              <a:ext uri="{FF2B5EF4-FFF2-40B4-BE49-F238E27FC236}">
                <a16:creationId xmlns:a16="http://schemas.microsoft.com/office/drawing/2014/main" id="{CA78398B-5587-4898-A5B2-6A3CC0DEBD8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69" t="56417" r="33984" b="18055"/>
          <a:stretch/>
        </p:blipFill>
        <p:spPr>
          <a:xfrm>
            <a:off x="132374" y="4584530"/>
            <a:ext cx="1689293" cy="2299907"/>
          </a:xfrm>
          <a:prstGeom prst="rect">
            <a:avLst/>
          </a:prstGeom>
        </p:spPr>
      </p:pic>
      <p:pic>
        <p:nvPicPr>
          <p:cNvPr id="5" name="図 4" descr="パソコン画面のスクリーンショット&#10;&#10;自動的に生成された説明">
            <a:extLst>
              <a:ext uri="{FF2B5EF4-FFF2-40B4-BE49-F238E27FC236}">
                <a16:creationId xmlns:a16="http://schemas.microsoft.com/office/drawing/2014/main" id="{0980BF11-E7BA-4C3D-A94C-9EE80A491EA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19808"/>
          <a:stretch/>
        </p:blipFill>
        <p:spPr>
          <a:xfrm>
            <a:off x="10533555" y="4470400"/>
            <a:ext cx="1526071" cy="2387600"/>
          </a:xfrm>
          <a:prstGeom prst="rect">
            <a:avLst/>
          </a:prstGeom>
        </p:spPr>
      </p:pic>
      <p:sp>
        <p:nvSpPr>
          <p:cNvPr id="6" name="吹き出し: 角を丸めた四角形 5">
            <a:extLst>
              <a:ext uri="{FF2B5EF4-FFF2-40B4-BE49-F238E27FC236}">
                <a16:creationId xmlns:a16="http://schemas.microsoft.com/office/drawing/2014/main" id="{45EFCD31-6043-4B97-B7B7-8191CAA3FF19}"/>
              </a:ext>
            </a:extLst>
          </p:cNvPr>
          <p:cNvSpPr/>
          <p:nvPr/>
        </p:nvSpPr>
        <p:spPr>
          <a:xfrm>
            <a:off x="1349858" y="3131459"/>
            <a:ext cx="2791146" cy="449524"/>
          </a:xfrm>
          <a:prstGeom prst="wedgeRoundRectCallout">
            <a:avLst>
              <a:gd name="adj1" fmla="val -52915"/>
              <a:gd name="adj2" fmla="val 42625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bananas?</a:t>
            </a:r>
            <a:endParaRPr kumimoji="1" lang="ja-JP" altLang="en-US" dirty="0">
              <a:solidFill>
                <a:sysClr val="windowText" lastClr="000000"/>
              </a:solidFill>
              <a:latin typeface="NHHandwriting Medium" panose="020F0500000000000000" pitchFamily="34" charset="0"/>
            </a:endParaRPr>
          </a:p>
        </p:txBody>
      </p:sp>
      <p:sp>
        <p:nvSpPr>
          <p:cNvPr id="13" name="吹き出し: 角を丸めた四角形 12">
            <a:extLst>
              <a:ext uri="{FF2B5EF4-FFF2-40B4-BE49-F238E27FC236}">
                <a16:creationId xmlns:a16="http://schemas.microsoft.com/office/drawing/2014/main" id="{D1829147-71DC-4AFC-9DC1-EF481AA80CA6}"/>
              </a:ext>
            </a:extLst>
          </p:cNvPr>
          <p:cNvSpPr/>
          <p:nvPr/>
        </p:nvSpPr>
        <p:spPr>
          <a:xfrm>
            <a:off x="1498595" y="3638456"/>
            <a:ext cx="3266601" cy="482752"/>
          </a:xfrm>
          <a:prstGeom prst="wedgeRoundRectCallout">
            <a:avLst>
              <a:gd name="adj1" fmla="val -59281"/>
              <a:gd name="adj2" fmla="val 30326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FF0000"/>
                </a:solidFill>
                <a:latin typeface="NHHandwriting Medium" panose="020F0500000000000000" pitchFamily="34" charset="0"/>
              </a:rPr>
              <a:t>Oh,</a:t>
            </a:r>
            <a:r>
              <a:rPr lang="en-US" altLang="ja-JP" dirty="0">
                <a:solidFill>
                  <a:sysClr val="windowText" lastClr="000000"/>
                </a:solidFill>
                <a:latin typeface="NHHandwriting Medium" panose="020F0500000000000000" pitchFamily="34" charset="0"/>
              </a:rPr>
              <a:t> </a:t>
            </a:r>
            <a:r>
              <a:rPr kumimoji="1" lang="en-US" altLang="ja-JP" dirty="0">
                <a:solidFill>
                  <a:sysClr val="windowText" lastClr="000000"/>
                </a:solidFill>
                <a:latin typeface="NHHandwriting Medium" panose="020F0500000000000000" pitchFamily="34" charset="0"/>
              </a:rPr>
              <a:t>Do you like </a:t>
            </a:r>
            <a:r>
              <a:rPr lang="en-US" altLang="ja-JP" dirty="0" err="1">
                <a:solidFill>
                  <a:sysClr val="windowText" lastClr="000000"/>
                </a:solidFill>
                <a:latin typeface="NHHandwriting Medium" panose="020F0500000000000000" pitchFamily="34" charset="0"/>
              </a:rPr>
              <a:t>dorians</a:t>
            </a: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sp>
        <p:nvSpPr>
          <p:cNvPr id="15" name="吹き出し: 角を丸めた四角形 14">
            <a:extLst>
              <a:ext uri="{FF2B5EF4-FFF2-40B4-BE49-F238E27FC236}">
                <a16:creationId xmlns:a16="http://schemas.microsoft.com/office/drawing/2014/main" id="{44BD8ED2-298B-4C3A-96DC-9240C9B57F2F}"/>
              </a:ext>
            </a:extLst>
          </p:cNvPr>
          <p:cNvSpPr/>
          <p:nvPr/>
        </p:nvSpPr>
        <p:spPr>
          <a:xfrm>
            <a:off x="1387817" y="4173783"/>
            <a:ext cx="3537084" cy="482751"/>
          </a:xfrm>
          <a:prstGeom prst="wedgeRoundRectCallout">
            <a:avLst>
              <a:gd name="adj1" fmla="val -60813"/>
              <a:gd name="adj2" fmla="val 20425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F0000"/>
                </a:solidFill>
                <a:latin typeface="NHHandwriting Medium" panose="020F0500000000000000" pitchFamily="34" charset="0"/>
              </a:rPr>
              <a:t>Me too. </a:t>
            </a:r>
            <a:r>
              <a:rPr kumimoji="1" lang="en-US" altLang="ja-JP" dirty="0">
                <a:solidFill>
                  <a:sysClr val="windowText" lastClr="000000"/>
                </a:solidFill>
                <a:latin typeface="NHHandwriting Medium" panose="020F0500000000000000" pitchFamily="34" charset="0"/>
              </a:rPr>
              <a:t>Do you like le</a:t>
            </a:r>
            <a:r>
              <a:rPr lang="en-US" altLang="ja-JP" dirty="0">
                <a:solidFill>
                  <a:sysClr val="windowText" lastClr="000000"/>
                </a:solidFill>
                <a:latin typeface="NHHandwriting Medium" panose="020F0500000000000000" pitchFamily="34" charset="0"/>
              </a:rPr>
              <a:t>mons</a:t>
            </a: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sp>
        <p:nvSpPr>
          <p:cNvPr id="18" name="吹き出し: 角を丸めた四角形 17">
            <a:extLst>
              <a:ext uri="{FF2B5EF4-FFF2-40B4-BE49-F238E27FC236}">
                <a16:creationId xmlns:a16="http://schemas.microsoft.com/office/drawing/2014/main" id="{89B8524C-F217-436E-AD27-C2B18CC37F19}"/>
              </a:ext>
            </a:extLst>
          </p:cNvPr>
          <p:cNvSpPr/>
          <p:nvPr/>
        </p:nvSpPr>
        <p:spPr>
          <a:xfrm>
            <a:off x="8800637" y="3457106"/>
            <a:ext cx="1732918" cy="449524"/>
          </a:xfrm>
          <a:prstGeom prst="wedgeRoundRectCallout">
            <a:avLst>
              <a:gd name="adj1" fmla="val 76333"/>
              <a:gd name="adj2" fmla="val 38301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No, I don’t.</a:t>
            </a:r>
            <a:endParaRPr kumimoji="1" lang="ja-JP" altLang="en-US" dirty="0">
              <a:solidFill>
                <a:sysClr val="windowText" lastClr="000000"/>
              </a:solidFill>
              <a:latin typeface="NHHandwriting Medium" panose="020F0500000000000000" pitchFamily="34" charset="0"/>
            </a:endParaRPr>
          </a:p>
        </p:txBody>
      </p:sp>
      <p:sp>
        <p:nvSpPr>
          <p:cNvPr id="19" name="吹き出し: 角を丸めた四角形 18">
            <a:extLst>
              <a:ext uri="{FF2B5EF4-FFF2-40B4-BE49-F238E27FC236}">
                <a16:creationId xmlns:a16="http://schemas.microsoft.com/office/drawing/2014/main" id="{57BF34D9-7643-498D-8A9B-AF916C497D23}"/>
              </a:ext>
            </a:extLst>
          </p:cNvPr>
          <p:cNvSpPr/>
          <p:nvPr/>
        </p:nvSpPr>
        <p:spPr>
          <a:xfrm>
            <a:off x="8800637" y="4039963"/>
            <a:ext cx="1732918" cy="449524"/>
          </a:xfrm>
          <a:prstGeom prst="wedgeRoundRectCallout">
            <a:avLst>
              <a:gd name="adj1" fmla="val 75783"/>
              <a:gd name="adj2" fmla="val 24952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No, I don’t.</a:t>
            </a:r>
            <a:endParaRPr kumimoji="1" lang="ja-JP" altLang="en-US" dirty="0">
              <a:solidFill>
                <a:sysClr val="windowText" lastClr="000000"/>
              </a:solidFill>
              <a:latin typeface="NHHandwriting Medium" panose="020F0500000000000000" pitchFamily="34" charset="0"/>
            </a:endParaRPr>
          </a:p>
        </p:txBody>
      </p:sp>
      <p:sp>
        <p:nvSpPr>
          <p:cNvPr id="21" name="吹き出し: 角を丸めた四角形 20">
            <a:extLst>
              <a:ext uri="{FF2B5EF4-FFF2-40B4-BE49-F238E27FC236}">
                <a16:creationId xmlns:a16="http://schemas.microsoft.com/office/drawing/2014/main" id="{832FE571-2845-474B-BC56-D16AC57BFA63}"/>
              </a:ext>
            </a:extLst>
          </p:cNvPr>
          <p:cNvSpPr/>
          <p:nvPr/>
        </p:nvSpPr>
        <p:spPr>
          <a:xfrm>
            <a:off x="8800637" y="4622820"/>
            <a:ext cx="1732918" cy="449524"/>
          </a:xfrm>
          <a:prstGeom prst="wedgeRoundRectCallout">
            <a:avLst>
              <a:gd name="adj1" fmla="val 77432"/>
              <a:gd name="adj2" fmla="val 13086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Yes, I do.</a:t>
            </a:r>
            <a:endParaRPr kumimoji="1" lang="ja-JP" altLang="en-US" dirty="0">
              <a:solidFill>
                <a:sysClr val="windowText" lastClr="000000"/>
              </a:solidFill>
              <a:latin typeface="NHHandwriting Medium" panose="020F0500000000000000" pitchFamily="34" charset="0"/>
            </a:endParaRPr>
          </a:p>
        </p:txBody>
      </p:sp>
      <p:sp>
        <p:nvSpPr>
          <p:cNvPr id="35" name="吹き出し: 角を丸めた四角形 34">
            <a:extLst>
              <a:ext uri="{FF2B5EF4-FFF2-40B4-BE49-F238E27FC236}">
                <a16:creationId xmlns:a16="http://schemas.microsoft.com/office/drawing/2014/main" id="{7F5F47C0-A42A-46CD-81BE-45855F66C78B}"/>
              </a:ext>
            </a:extLst>
          </p:cNvPr>
          <p:cNvSpPr/>
          <p:nvPr/>
        </p:nvSpPr>
        <p:spPr>
          <a:xfrm>
            <a:off x="8800637" y="5290886"/>
            <a:ext cx="1732918" cy="449524"/>
          </a:xfrm>
          <a:prstGeom prst="wedgeRoundRectCallout">
            <a:avLst>
              <a:gd name="adj1" fmla="val 82929"/>
              <a:gd name="adj2" fmla="val 373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Yes, I do.</a:t>
            </a:r>
            <a:endParaRPr kumimoji="1" lang="ja-JP" altLang="en-US" dirty="0">
              <a:solidFill>
                <a:sysClr val="windowText" lastClr="000000"/>
              </a:solidFill>
              <a:latin typeface="NHHandwriting Medium" panose="020F0500000000000000" pitchFamily="34" charset="0"/>
            </a:endParaRPr>
          </a:p>
        </p:txBody>
      </p:sp>
      <p:sp>
        <p:nvSpPr>
          <p:cNvPr id="39" name="吹き出し: 角を丸めた四角形 38">
            <a:extLst>
              <a:ext uri="{FF2B5EF4-FFF2-40B4-BE49-F238E27FC236}">
                <a16:creationId xmlns:a16="http://schemas.microsoft.com/office/drawing/2014/main" id="{1D988515-657F-4BD1-BA00-92EA35EFA7A9}"/>
              </a:ext>
            </a:extLst>
          </p:cNvPr>
          <p:cNvSpPr/>
          <p:nvPr/>
        </p:nvSpPr>
        <p:spPr>
          <a:xfrm>
            <a:off x="8800637" y="5847700"/>
            <a:ext cx="1732918" cy="449524"/>
          </a:xfrm>
          <a:prstGeom prst="wedgeRoundRectCallout">
            <a:avLst>
              <a:gd name="adj1" fmla="val 80659"/>
              <a:gd name="adj2" fmla="val -11000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That’s right!</a:t>
            </a:r>
            <a:endParaRPr kumimoji="1" lang="ja-JP" altLang="en-US" dirty="0">
              <a:solidFill>
                <a:sysClr val="windowText" lastClr="000000"/>
              </a:solidFill>
              <a:latin typeface="NHHandwriting Medium" panose="020F0500000000000000" pitchFamily="34" charset="0"/>
            </a:endParaRPr>
          </a:p>
        </p:txBody>
      </p:sp>
      <p:sp>
        <p:nvSpPr>
          <p:cNvPr id="49" name="吹き出し: 角を丸めた四角形 48">
            <a:extLst>
              <a:ext uri="{FF2B5EF4-FFF2-40B4-BE49-F238E27FC236}">
                <a16:creationId xmlns:a16="http://schemas.microsoft.com/office/drawing/2014/main" id="{4B5BED74-A925-4305-949F-62A258054BC8}"/>
              </a:ext>
            </a:extLst>
          </p:cNvPr>
          <p:cNvSpPr/>
          <p:nvPr/>
        </p:nvSpPr>
        <p:spPr>
          <a:xfrm>
            <a:off x="1821667" y="6149959"/>
            <a:ext cx="6744410" cy="482751"/>
          </a:xfrm>
          <a:prstGeom prst="wedgeRoundRectCallout">
            <a:avLst>
              <a:gd name="adj1" fmla="val -62043"/>
              <a:gd name="adj2" fmla="val -1811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FF0000"/>
                </a:solidFill>
                <a:latin typeface="NHHandwriting Medium" panose="020F0500000000000000" pitchFamily="34" charset="0"/>
              </a:rPr>
              <a:t>Really? Me too. </a:t>
            </a:r>
            <a:r>
              <a:rPr kumimoji="1" lang="en-US" altLang="ja-JP" dirty="0">
                <a:solidFill>
                  <a:srgbClr val="FF0000"/>
                </a:solidFill>
                <a:latin typeface="ＭＳ ゴシック" panose="020B0609070205080204" pitchFamily="49" charset="-128"/>
                <a:ea typeface="ＭＳ ゴシック" panose="020B0609070205080204" pitchFamily="49" charset="-128"/>
              </a:rPr>
              <a:t>(</a:t>
            </a:r>
            <a:r>
              <a:rPr kumimoji="1" lang="ja-JP" altLang="en-US" dirty="0">
                <a:solidFill>
                  <a:srgbClr val="FF0000"/>
                </a:solidFill>
                <a:latin typeface="ＭＳ ゴシック" panose="020B0609070205080204" pitchFamily="49" charset="-128"/>
                <a:ea typeface="ＭＳ ゴシック" panose="020B0609070205080204" pitchFamily="49" charset="-128"/>
              </a:rPr>
              <a:t>握手して</a:t>
            </a:r>
            <a:r>
              <a:rPr kumimoji="1" lang="en-US" altLang="ja-JP" dirty="0">
                <a:solidFill>
                  <a:srgbClr val="FF0000"/>
                </a:solidFill>
                <a:latin typeface="ＭＳ ゴシック" panose="020B0609070205080204" pitchFamily="49" charset="-128"/>
                <a:ea typeface="ＭＳ ゴシック" panose="020B0609070205080204" pitchFamily="49" charset="-128"/>
              </a:rPr>
              <a:t>)</a:t>
            </a:r>
            <a:r>
              <a:rPr kumimoji="1" lang="en-US" altLang="ja-JP" dirty="0">
                <a:solidFill>
                  <a:sysClr val="windowText" lastClr="000000"/>
                </a:solidFill>
                <a:latin typeface="NHHandwriting Medium" panose="020F0500000000000000" pitchFamily="34" charset="0"/>
              </a:rPr>
              <a:t>I like citrus fruits, too.   </a:t>
            </a:r>
            <a:endParaRPr kumimoji="1" lang="ja-JP" altLang="en-US" dirty="0">
              <a:solidFill>
                <a:sysClr val="windowText" lastClr="000000"/>
              </a:solidFill>
              <a:latin typeface="NHHandwriting Medium" panose="020F0500000000000000" pitchFamily="34" charset="0"/>
            </a:endParaRPr>
          </a:p>
        </p:txBody>
      </p:sp>
      <p:sp>
        <p:nvSpPr>
          <p:cNvPr id="17" name="吹き出し: 角を丸めた四角形 16">
            <a:extLst>
              <a:ext uri="{FF2B5EF4-FFF2-40B4-BE49-F238E27FC236}">
                <a16:creationId xmlns:a16="http://schemas.microsoft.com/office/drawing/2014/main" id="{9C8C4DE9-E882-46FD-A539-D9B340BC7CCE}"/>
              </a:ext>
            </a:extLst>
          </p:cNvPr>
          <p:cNvSpPr/>
          <p:nvPr/>
        </p:nvSpPr>
        <p:spPr>
          <a:xfrm>
            <a:off x="2507295" y="5290886"/>
            <a:ext cx="5607714" cy="482751"/>
          </a:xfrm>
          <a:prstGeom prst="wedgeRoundRectCallout">
            <a:avLst>
              <a:gd name="adj1" fmla="val -73387"/>
              <a:gd name="adj2" fmla="val -781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FF0000"/>
                </a:solidFill>
                <a:latin typeface="NHHandwriting Medium" panose="020F0500000000000000" pitchFamily="34" charset="0"/>
              </a:rPr>
              <a:t>Wow! </a:t>
            </a:r>
            <a:r>
              <a:rPr lang="en-US" altLang="ja-JP" dirty="0">
                <a:solidFill>
                  <a:srgbClr val="FF0000"/>
                </a:solidFill>
                <a:latin typeface="ＭＳ ゴシック" panose="020B0609070205080204" pitchFamily="49" charset="-128"/>
                <a:ea typeface="ＭＳ ゴシック" panose="020B0609070205080204" pitchFamily="49" charset="-128"/>
              </a:rPr>
              <a:t>(</a:t>
            </a:r>
            <a:r>
              <a:rPr lang="ja-JP" altLang="en-US" dirty="0">
                <a:solidFill>
                  <a:srgbClr val="FF0000"/>
                </a:solidFill>
                <a:latin typeface="ＭＳ ゴシック" panose="020B0609070205080204" pitchFamily="49" charset="-128"/>
                <a:ea typeface="ＭＳ ゴシック" panose="020B0609070205080204" pitchFamily="49" charset="-128"/>
              </a:rPr>
              <a:t>笑顔になって</a:t>
            </a:r>
            <a:r>
              <a:rPr lang="en-US" altLang="ja-JP" dirty="0">
                <a:solidFill>
                  <a:srgbClr val="FF0000"/>
                </a:solidFill>
                <a:latin typeface="ＭＳ ゴシック" panose="020B0609070205080204" pitchFamily="49" charset="-128"/>
                <a:ea typeface="ＭＳ ゴシック" panose="020B0609070205080204" pitchFamily="49" charset="-128"/>
              </a:rPr>
              <a:t>)</a:t>
            </a:r>
            <a:r>
              <a:rPr lang="en-US" altLang="ja-JP" dirty="0">
                <a:solidFill>
                  <a:sysClr val="windowText" lastClr="000000"/>
                </a:solidFill>
                <a:latin typeface="NHHandwriting Medium" panose="020F0500000000000000" pitchFamily="34" charset="0"/>
              </a:rPr>
              <a:t>Do you like </a:t>
            </a:r>
            <a:r>
              <a:rPr kumimoji="1" lang="en-US" altLang="ja-JP" dirty="0">
                <a:solidFill>
                  <a:sysClr val="windowText" lastClr="000000"/>
                </a:solidFill>
                <a:latin typeface="NHHandwriting Medium" panose="020F0500000000000000" pitchFamily="34" charset="0"/>
              </a:rPr>
              <a:t>citrus fruits? </a:t>
            </a:r>
            <a:endParaRPr kumimoji="1" lang="ja-JP" altLang="en-US" dirty="0">
              <a:solidFill>
                <a:sysClr val="windowText" lastClr="000000"/>
              </a:solidFill>
              <a:latin typeface="NHHandwriting Medium" panose="020F0500000000000000" pitchFamily="34" charset="0"/>
            </a:endParaRPr>
          </a:p>
        </p:txBody>
      </p:sp>
      <p:sp>
        <p:nvSpPr>
          <p:cNvPr id="31" name="吹き出し: 角を丸めた四角形 30">
            <a:extLst>
              <a:ext uri="{FF2B5EF4-FFF2-40B4-BE49-F238E27FC236}">
                <a16:creationId xmlns:a16="http://schemas.microsoft.com/office/drawing/2014/main" id="{97C59E4F-19AA-4466-95EC-28E5C08912E1}"/>
              </a:ext>
            </a:extLst>
          </p:cNvPr>
          <p:cNvSpPr/>
          <p:nvPr/>
        </p:nvSpPr>
        <p:spPr>
          <a:xfrm>
            <a:off x="1899010" y="4709110"/>
            <a:ext cx="2866185" cy="482751"/>
          </a:xfrm>
          <a:prstGeom prst="wedgeRoundRectCallout">
            <a:avLst>
              <a:gd name="adj1" fmla="val -80467"/>
              <a:gd name="adj2" fmla="val 1060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a:t>
            </a:r>
            <a:r>
              <a:rPr lang="en-US" altLang="ja-JP" dirty="0">
                <a:solidFill>
                  <a:sysClr val="windowText" lastClr="000000"/>
                </a:solidFill>
                <a:latin typeface="NHHandwriting Medium" panose="020F0500000000000000" pitchFamily="34" charset="0"/>
              </a:rPr>
              <a:t>oranges</a:t>
            </a:r>
            <a:r>
              <a:rPr kumimoji="1" lang="en-US" altLang="ja-JP" dirty="0">
                <a:solidFill>
                  <a:sysClr val="windowText" lastClr="000000"/>
                </a:solidFill>
                <a:latin typeface="NHHandwriting Medium" panose="020F0500000000000000" pitchFamily="34" charset="0"/>
              </a:rPr>
              <a:t>?</a:t>
            </a:r>
            <a:endParaRPr kumimoji="1" lang="ja-JP" altLang="en-US" dirty="0">
              <a:solidFill>
                <a:sysClr val="windowText" lastClr="000000"/>
              </a:solidFill>
              <a:latin typeface="NHHandwriting Medium" panose="020F0500000000000000" pitchFamily="34" charset="0"/>
            </a:endParaRPr>
          </a:p>
        </p:txBody>
      </p:sp>
      <p:grpSp>
        <p:nvGrpSpPr>
          <p:cNvPr id="11" name="グループ化 10">
            <a:extLst>
              <a:ext uri="{FF2B5EF4-FFF2-40B4-BE49-F238E27FC236}">
                <a16:creationId xmlns:a16="http://schemas.microsoft.com/office/drawing/2014/main" id="{2DC827B2-0F56-4775-9ADC-91C14B31DBA8}"/>
              </a:ext>
            </a:extLst>
          </p:cNvPr>
          <p:cNvGrpSpPr/>
          <p:nvPr/>
        </p:nvGrpSpPr>
        <p:grpSpPr>
          <a:xfrm>
            <a:off x="167775" y="3312642"/>
            <a:ext cx="1109819" cy="1047581"/>
            <a:chOff x="167775" y="3312642"/>
            <a:chExt cx="1109819" cy="1047581"/>
          </a:xfrm>
        </p:grpSpPr>
        <p:sp>
          <p:nvSpPr>
            <p:cNvPr id="3" name="楕円 2">
              <a:extLst>
                <a:ext uri="{FF2B5EF4-FFF2-40B4-BE49-F238E27FC236}">
                  <a16:creationId xmlns:a16="http://schemas.microsoft.com/office/drawing/2014/main" id="{C14D0286-6B76-4FE6-87F2-F64FFF09EE43}"/>
                </a:ext>
              </a:extLst>
            </p:cNvPr>
            <p:cNvSpPr/>
            <p:nvPr/>
          </p:nvSpPr>
          <p:spPr>
            <a:xfrm>
              <a:off x="167775" y="3312642"/>
              <a:ext cx="1109819" cy="1047581"/>
            </a:xfrm>
            <a:prstGeom prst="ellipse">
              <a:avLst/>
            </a:prstGeom>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09F9D547-F55C-4065-83D7-D71DAC172034}"/>
                </a:ext>
              </a:extLst>
            </p:cNvPr>
            <p:cNvSpPr/>
            <p:nvPr/>
          </p:nvSpPr>
          <p:spPr>
            <a:xfrm>
              <a:off x="391642" y="3523659"/>
              <a:ext cx="662083" cy="605993"/>
            </a:xfrm>
            <a:prstGeom prst="ellipse">
              <a:avLst/>
            </a:prstGeom>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grpSp>
      <p:sp>
        <p:nvSpPr>
          <p:cNvPr id="10" name="四角形: 角を丸くする 9">
            <a:extLst>
              <a:ext uri="{FF2B5EF4-FFF2-40B4-BE49-F238E27FC236}">
                <a16:creationId xmlns:a16="http://schemas.microsoft.com/office/drawing/2014/main" id="{BA4EE280-E9F1-42A7-984E-64CB559E4816}"/>
              </a:ext>
            </a:extLst>
          </p:cNvPr>
          <p:cNvSpPr/>
          <p:nvPr/>
        </p:nvSpPr>
        <p:spPr>
          <a:xfrm>
            <a:off x="5047374" y="3457106"/>
            <a:ext cx="3642226" cy="1703789"/>
          </a:xfrm>
          <a:prstGeom prst="roundRect">
            <a:avLst/>
          </a:prstGeom>
          <a:solidFill>
            <a:schemeClr val="bg1"/>
          </a:solidFill>
          <a:ln w="57150">
            <a:solidFill>
              <a:srgbClr val="FFF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latin typeface="ＭＳ ゴシック" panose="020B0609070205080204" pitchFamily="49" charset="-128"/>
                <a:ea typeface="ＭＳ ゴシック" panose="020B0609070205080204" pitchFamily="49" charset="-128"/>
              </a:rPr>
              <a:t>共感的に相手の話を</a:t>
            </a:r>
            <a:endParaRPr lang="en-US" altLang="ja-JP" sz="2400" b="1" dirty="0">
              <a:latin typeface="ＭＳ ゴシック" panose="020B0609070205080204" pitchFamily="49" charset="-128"/>
              <a:ea typeface="ＭＳ ゴシック" panose="020B0609070205080204" pitchFamily="49" charset="-128"/>
            </a:endParaRPr>
          </a:p>
          <a:p>
            <a:pPr algn="ctr"/>
            <a:r>
              <a:rPr lang="ja-JP" altLang="en-US" sz="2400" b="1" dirty="0">
                <a:latin typeface="ＭＳ ゴシック" panose="020B0609070205080204" pitchFamily="49" charset="-128"/>
                <a:ea typeface="ＭＳ ゴシック" panose="020B0609070205080204" pitchFamily="49" charset="-128"/>
              </a:rPr>
              <a:t>聞き，</a:t>
            </a:r>
            <a:r>
              <a:rPr kumimoji="1" lang="ja-JP" altLang="en-US" sz="2400" b="1" dirty="0">
                <a:latin typeface="ＭＳ ゴシック" panose="020B0609070205080204" pitchFamily="49" charset="-128"/>
                <a:ea typeface="ＭＳ ゴシック" panose="020B0609070205080204" pitchFamily="49" charset="-128"/>
              </a:rPr>
              <a:t>受け答えを</a:t>
            </a:r>
            <a:endParaRPr kumimoji="1" lang="en-US" altLang="ja-JP" sz="2400" b="1" dirty="0">
              <a:latin typeface="ＭＳ ゴシック" panose="020B0609070205080204" pitchFamily="49" charset="-128"/>
              <a:ea typeface="ＭＳ ゴシック" panose="020B0609070205080204" pitchFamily="49" charset="-128"/>
            </a:endParaRPr>
          </a:p>
          <a:p>
            <a:pPr algn="ctr"/>
            <a:r>
              <a:rPr kumimoji="1" lang="ja-JP" altLang="en-US" sz="2400" b="1" dirty="0">
                <a:latin typeface="ＭＳ ゴシック" panose="020B0609070205080204" pitchFamily="49" charset="-128"/>
                <a:ea typeface="ＭＳ ゴシック" panose="020B0609070205080204" pitchFamily="49" charset="-128"/>
              </a:rPr>
              <a:t>しながら</a:t>
            </a:r>
            <a:r>
              <a:rPr lang="ja-JP" altLang="en-US" sz="2400" b="1" dirty="0">
                <a:latin typeface="ＭＳ ゴシック" panose="020B0609070205080204" pitchFamily="49" charset="-128"/>
                <a:ea typeface="ＭＳ ゴシック" panose="020B0609070205080204" pitchFamily="49" charset="-128"/>
              </a:rPr>
              <a:t>目的に</a:t>
            </a:r>
            <a:endParaRPr lang="en-US" altLang="ja-JP" sz="2400" b="1" dirty="0">
              <a:latin typeface="ＭＳ ゴシック" panose="020B0609070205080204" pitchFamily="49" charset="-128"/>
              <a:ea typeface="ＭＳ ゴシック" panose="020B0609070205080204" pitchFamily="49" charset="-128"/>
            </a:endParaRPr>
          </a:p>
          <a:p>
            <a:pPr algn="ctr"/>
            <a:r>
              <a:rPr lang="ja-JP" altLang="en-US" sz="2400" b="1" dirty="0">
                <a:latin typeface="ＭＳ ゴシック" panose="020B0609070205080204" pitchFamily="49" charset="-128"/>
                <a:ea typeface="ＭＳ ゴシック" panose="020B0609070205080204" pitchFamily="49" charset="-128"/>
              </a:rPr>
              <a:t>向けて会話をしている</a:t>
            </a:r>
            <a:endParaRPr kumimoji="1" lang="en-US" altLang="ja-JP" sz="2400" b="1" dirty="0">
              <a:latin typeface="ＭＳ ゴシック" panose="020B0609070205080204" pitchFamily="49" charset="-128"/>
              <a:ea typeface="ＭＳ ゴシック" panose="020B0609070205080204" pitchFamily="49" charset="-128"/>
            </a:endParaRPr>
          </a:p>
        </p:txBody>
      </p:sp>
      <p:grpSp>
        <p:nvGrpSpPr>
          <p:cNvPr id="36" name="グループ化 35">
            <a:extLst>
              <a:ext uri="{FF2B5EF4-FFF2-40B4-BE49-F238E27FC236}">
                <a16:creationId xmlns:a16="http://schemas.microsoft.com/office/drawing/2014/main" id="{A852FE94-4E87-4685-8F96-6C5F9AC0803A}"/>
              </a:ext>
            </a:extLst>
          </p:cNvPr>
          <p:cNvGrpSpPr/>
          <p:nvPr/>
        </p:nvGrpSpPr>
        <p:grpSpPr>
          <a:xfrm>
            <a:off x="93684" y="-23786"/>
            <a:ext cx="3650021" cy="968545"/>
            <a:chOff x="121879" y="1979873"/>
            <a:chExt cx="5873883" cy="1577343"/>
          </a:xfrm>
        </p:grpSpPr>
        <p:grpSp>
          <p:nvGrpSpPr>
            <p:cNvPr id="38" name="グループ化 37">
              <a:extLst>
                <a:ext uri="{FF2B5EF4-FFF2-40B4-BE49-F238E27FC236}">
                  <a16:creationId xmlns:a16="http://schemas.microsoft.com/office/drawing/2014/main" id="{959E1E7B-B685-4289-A4DA-A3DC081C2AD6}"/>
                </a:ext>
              </a:extLst>
            </p:cNvPr>
            <p:cNvGrpSpPr/>
            <p:nvPr/>
          </p:nvGrpSpPr>
          <p:grpSpPr>
            <a:xfrm>
              <a:off x="121879" y="1979873"/>
              <a:ext cx="5747145" cy="1479067"/>
              <a:chOff x="302418" y="1330808"/>
              <a:chExt cx="5526884" cy="1479067"/>
            </a:xfrm>
          </p:grpSpPr>
          <p:sp>
            <p:nvSpPr>
              <p:cNvPr id="48" name="四角形: 角を丸くする 47">
                <a:extLst>
                  <a:ext uri="{FF2B5EF4-FFF2-40B4-BE49-F238E27FC236}">
                    <a16:creationId xmlns:a16="http://schemas.microsoft.com/office/drawing/2014/main" id="{C1D11952-9FE8-4729-888B-D9979D3C6F9D}"/>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4" name="四角形: 角を丸くする 53">
                <a:extLst>
                  <a:ext uri="{FF2B5EF4-FFF2-40B4-BE49-F238E27FC236}">
                    <a16:creationId xmlns:a16="http://schemas.microsoft.com/office/drawing/2014/main" id="{897F924C-F371-4F25-B7E8-1720E8F4B5C8}"/>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5" name="四角形: 角を丸くする 54">
                <a:extLst>
                  <a:ext uri="{FF2B5EF4-FFF2-40B4-BE49-F238E27FC236}">
                    <a16:creationId xmlns:a16="http://schemas.microsoft.com/office/drawing/2014/main" id="{F2CFCAEE-CC9A-4198-9E8C-A48FADBB7C6E}"/>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56" name="四角形: 角を丸くする 55">
                <a:extLst>
                  <a:ext uri="{FF2B5EF4-FFF2-40B4-BE49-F238E27FC236}">
                    <a16:creationId xmlns:a16="http://schemas.microsoft.com/office/drawing/2014/main" id="{4179FEAB-B2F7-49EC-B671-160CE7F8C0D4}"/>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57" name="正方形/長方形 56">
                <a:extLst>
                  <a:ext uri="{FF2B5EF4-FFF2-40B4-BE49-F238E27FC236}">
                    <a16:creationId xmlns:a16="http://schemas.microsoft.com/office/drawing/2014/main" id="{7757A5E0-CDB2-40C7-AAFA-A973DEFC33F7}"/>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40" name="テキスト ボックス 39">
              <a:extLst>
                <a:ext uri="{FF2B5EF4-FFF2-40B4-BE49-F238E27FC236}">
                  <a16:creationId xmlns:a16="http://schemas.microsoft.com/office/drawing/2014/main" id="{89AF182F-BA3C-4F44-BD2D-9A0FDBCD15CF}"/>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42" name="テキスト ボックス 41">
              <a:extLst>
                <a:ext uri="{FF2B5EF4-FFF2-40B4-BE49-F238E27FC236}">
                  <a16:creationId xmlns:a16="http://schemas.microsoft.com/office/drawing/2014/main" id="{88017338-7674-4ACE-9985-B913C51286B8}"/>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58" name="正方形/長方形 57">
            <a:extLst>
              <a:ext uri="{FF2B5EF4-FFF2-40B4-BE49-F238E27FC236}">
                <a16:creationId xmlns:a16="http://schemas.microsoft.com/office/drawing/2014/main" id="{7530E009-D09A-4BC8-8EF3-6F44ACEE51D1}"/>
              </a:ext>
            </a:extLst>
          </p:cNvPr>
          <p:cNvSpPr/>
          <p:nvPr/>
        </p:nvSpPr>
        <p:spPr>
          <a:xfrm>
            <a:off x="115860" y="3156557"/>
            <a:ext cx="1220042" cy="1446550"/>
          </a:xfrm>
          <a:prstGeom prst="rect">
            <a:avLst/>
          </a:prstGeom>
          <a:solidFill>
            <a:srgbClr val="FFFF00">
              <a:alpha val="46000"/>
            </a:srgbClr>
          </a:solidFill>
        </p:spPr>
        <p:txBody>
          <a:bodyPr wrap="square" anchor="ctr" anchorCtr="0">
            <a:spAutoFit/>
          </a:bodyPr>
          <a:lstStyle/>
          <a:p>
            <a:pPr algn="ctr"/>
            <a:r>
              <a:rPr lang="en-US" altLang="ja-JP" sz="8800" dirty="0">
                <a:solidFill>
                  <a:schemeClr val="tx1">
                    <a:alpha val="49000"/>
                  </a:schemeClr>
                </a:solidFill>
                <a:latin typeface="NHHandwriting Medium" panose="020F0500000000000000" pitchFamily="34" charset="0"/>
                <a:ea typeface="ＭＳ ゴシック" panose="020B0609070205080204" pitchFamily="49" charset="-128"/>
              </a:rPr>
              <a:t>A</a:t>
            </a:r>
          </a:p>
        </p:txBody>
      </p:sp>
    </p:spTree>
    <p:extLst>
      <p:ext uri="{BB962C8B-B14F-4D97-AF65-F5344CB8AC3E}">
        <p14:creationId xmlns:p14="http://schemas.microsoft.com/office/powerpoint/2010/main" val="236098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right)">
                                      <p:cBhvr>
                                        <p:cTn id="35" dur="500"/>
                                        <p:tgtEl>
                                          <p:spTgt spid="35"/>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right)">
                                      <p:cBhvr>
                                        <p:cTn id="43" dur="500"/>
                                        <p:tgtEl>
                                          <p:spTgt spid="39"/>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18" grpId="0" animBg="1"/>
      <p:bldP spid="19" grpId="0" animBg="1"/>
      <p:bldP spid="21" grpId="0" animBg="1"/>
      <p:bldP spid="35" grpId="0" animBg="1"/>
      <p:bldP spid="39" grpId="0" animBg="1"/>
      <p:bldP spid="49" grpId="0" animBg="1"/>
      <p:bldP spid="17" grpId="0" animBg="1"/>
      <p:bldP spid="31" grpId="0" animBg="1"/>
      <p:bldP spid="5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011895-A2E7-4BD3-AEE6-B5749E0D7B95}"/>
              </a:ext>
            </a:extLst>
          </p:cNvPr>
          <p:cNvPicPr>
            <a:picLocks noChangeAspect="1"/>
          </p:cNvPicPr>
          <p:nvPr/>
        </p:nvPicPr>
        <p:blipFill>
          <a:blip r:embed="rId2"/>
          <a:stretch>
            <a:fillRect/>
          </a:stretch>
        </p:blipFill>
        <p:spPr>
          <a:xfrm>
            <a:off x="1597868" y="-175044"/>
            <a:ext cx="8778166" cy="2436981"/>
          </a:xfrm>
          <a:prstGeom prst="rect">
            <a:avLst/>
          </a:prstGeom>
        </p:spPr>
      </p:pic>
      <p:pic>
        <p:nvPicPr>
          <p:cNvPr id="16" name="図 15" descr="コンピューターのスクリーンショット&#10;&#10;自動的に生成された説明">
            <a:extLst>
              <a:ext uri="{FF2B5EF4-FFF2-40B4-BE49-F238E27FC236}">
                <a16:creationId xmlns:a16="http://schemas.microsoft.com/office/drawing/2014/main" id="{407091A8-40D9-49DD-8C44-3A569E2ED8F8}"/>
              </a:ext>
            </a:extLst>
          </p:cNvPr>
          <p:cNvPicPr>
            <a:picLocks noChangeAspect="1"/>
          </p:cNvPicPr>
          <p:nvPr/>
        </p:nvPicPr>
        <p:blipFill rotWithShape="1">
          <a:blip r:embed="rId3">
            <a:extLst>
              <a:ext uri="{28A0092B-C50C-407E-A947-70E740481C1C}">
                <a14:useLocalDpi xmlns:a14="http://schemas.microsoft.com/office/drawing/2010/main" val="0"/>
              </a:ext>
            </a:extLst>
          </a:blip>
          <a:srcRect l="19658" t="19089" r="24526" b="11859"/>
          <a:stretch/>
        </p:blipFill>
        <p:spPr>
          <a:xfrm>
            <a:off x="2727960" y="2123977"/>
            <a:ext cx="6736080" cy="4687625"/>
          </a:xfrm>
          <a:prstGeom prst="rect">
            <a:avLst/>
          </a:prstGeom>
        </p:spPr>
      </p:pic>
    </p:spTree>
    <p:extLst>
      <p:ext uri="{BB962C8B-B14F-4D97-AF65-F5344CB8AC3E}">
        <p14:creationId xmlns:p14="http://schemas.microsoft.com/office/powerpoint/2010/main" val="2076495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159ACD47-3937-4DFD-B1CD-8E3AC93463F7}"/>
              </a:ext>
            </a:extLst>
          </p:cNvPr>
          <p:cNvSpPr txBox="1"/>
          <p:nvPr/>
        </p:nvSpPr>
        <p:spPr>
          <a:xfrm>
            <a:off x="4630079" y="1196927"/>
            <a:ext cx="6960287" cy="5170646"/>
          </a:xfrm>
          <a:prstGeom prst="rect">
            <a:avLst/>
          </a:prstGeom>
          <a:noFill/>
        </p:spPr>
        <p:txBody>
          <a:bodyPr wrap="square" rtlCol="0">
            <a:spAutoFit/>
          </a:bodyPr>
          <a:lstStyle/>
          <a:p>
            <a:r>
              <a:rPr lang="ja-JP" altLang="en-US" sz="3000" dirty="0">
                <a:latin typeface="ＭＳ ゴシック" panose="020B0609070205080204" pitchFamily="49" charset="-128"/>
                <a:ea typeface="ＭＳ ゴシック" panose="020B0609070205080204" pitchFamily="49" charset="-128"/>
              </a:rPr>
              <a:t>学習評価は，学校における教育活動に関し，児童生徒の学習状況を評価するものです。「児童生徒にどういったカが身に付いたか」という学習の成果を的確に捉え，教師が指導の改善を図るとともに，児童生徒自身が自らの学習を振り返って次の学習に向かうことができるようにするためにも，学習評価の在り方は重要であり，教育課程や学習・指導方法の改善と一貫性のある取組を進めることが求められます。</a:t>
            </a:r>
            <a:endParaRPr kumimoji="1" lang="ja-JP" altLang="en-US" sz="3000" dirty="0">
              <a:latin typeface="ＭＳ ゴシック" panose="020B0609070205080204" pitchFamily="49" charset="-128"/>
              <a:ea typeface="ＭＳ ゴシック" panose="020B0609070205080204" pitchFamily="49" charset="-128"/>
            </a:endParaRPr>
          </a:p>
        </p:txBody>
      </p:sp>
      <p:sp>
        <p:nvSpPr>
          <p:cNvPr id="5" name="正方形/長方形 4">
            <a:extLst>
              <a:ext uri="{FF2B5EF4-FFF2-40B4-BE49-F238E27FC236}">
                <a16:creationId xmlns:a16="http://schemas.microsoft.com/office/drawing/2014/main" id="{1A2E072E-B8DE-4C8F-B975-924EFD067C22}"/>
              </a:ext>
            </a:extLst>
          </p:cNvPr>
          <p:cNvSpPr/>
          <p:nvPr/>
        </p:nvSpPr>
        <p:spPr>
          <a:xfrm>
            <a:off x="8923499" y="186245"/>
            <a:ext cx="2749471" cy="707886"/>
          </a:xfrm>
          <a:prstGeom prst="rect">
            <a:avLst/>
          </a:prstGeom>
        </p:spPr>
        <p:txBody>
          <a:bodyPr wrap="none">
            <a:spAutoFit/>
          </a:bodyPr>
          <a:lstStyle/>
          <a:p>
            <a:pPr algn="ctr"/>
            <a:r>
              <a:rPr lang="ja-JP" altLang="en-US" sz="4000">
                <a:latin typeface="ＭＳ ゴシック" panose="020B0609070205080204" pitchFamily="49" charset="-128"/>
                <a:ea typeface="ＭＳ ゴシック" panose="020B0609070205080204" pitchFamily="49" charset="-128"/>
              </a:rPr>
              <a:t>評価の意義</a:t>
            </a:r>
            <a:endParaRPr lang="en-US" altLang="ja-JP" sz="4000" dirty="0">
              <a:latin typeface="ＭＳ ゴシック" panose="020B0609070205080204" pitchFamily="49" charset="-128"/>
              <a:ea typeface="ＭＳ ゴシック" panose="020B0609070205080204" pitchFamily="49" charset="-128"/>
            </a:endParaRPr>
          </a:p>
        </p:txBody>
      </p:sp>
      <p:pic>
        <p:nvPicPr>
          <p:cNvPr id="11" name="図 10" descr="パソコンのスクリーンショット&#10;&#10;自動的に生成された説明">
            <a:extLst>
              <a:ext uri="{FF2B5EF4-FFF2-40B4-BE49-F238E27FC236}">
                <a16:creationId xmlns:a16="http://schemas.microsoft.com/office/drawing/2014/main" id="{8050DBA2-215E-4CC8-92D3-AEAF4821D1BB}"/>
              </a:ext>
            </a:extLst>
          </p:cNvPr>
          <p:cNvPicPr>
            <a:picLocks noChangeAspect="1"/>
          </p:cNvPicPr>
          <p:nvPr/>
        </p:nvPicPr>
        <p:blipFill rotWithShape="1">
          <a:blip r:embed="rId2">
            <a:extLst>
              <a:ext uri="{28A0092B-C50C-407E-A947-70E740481C1C}">
                <a14:useLocalDpi xmlns:a14="http://schemas.microsoft.com/office/drawing/2010/main" val="0"/>
              </a:ext>
            </a:extLst>
          </a:blip>
          <a:srcRect l="9638" t="17825" r="70087" b="31897"/>
          <a:stretch/>
        </p:blipFill>
        <p:spPr>
          <a:xfrm>
            <a:off x="94960" y="1001645"/>
            <a:ext cx="3986819" cy="5561210"/>
          </a:xfrm>
          <a:prstGeom prst="rect">
            <a:avLst/>
          </a:prstGeom>
        </p:spPr>
      </p:pic>
      <p:grpSp>
        <p:nvGrpSpPr>
          <p:cNvPr id="9" name="グループ化 8">
            <a:extLst>
              <a:ext uri="{FF2B5EF4-FFF2-40B4-BE49-F238E27FC236}">
                <a16:creationId xmlns:a16="http://schemas.microsoft.com/office/drawing/2014/main" id="{EF7081C4-9A9D-4040-9AF3-505930157F92}"/>
              </a:ext>
            </a:extLst>
          </p:cNvPr>
          <p:cNvGrpSpPr/>
          <p:nvPr/>
        </p:nvGrpSpPr>
        <p:grpSpPr>
          <a:xfrm>
            <a:off x="93684" y="-23786"/>
            <a:ext cx="3650021" cy="968545"/>
            <a:chOff x="121879" y="1979873"/>
            <a:chExt cx="5873883" cy="1577343"/>
          </a:xfrm>
        </p:grpSpPr>
        <p:grpSp>
          <p:nvGrpSpPr>
            <p:cNvPr id="12" name="グループ化 11">
              <a:extLst>
                <a:ext uri="{FF2B5EF4-FFF2-40B4-BE49-F238E27FC236}">
                  <a16:creationId xmlns:a16="http://schemas.microsoft.com/office/drawing/2014/main" id="{DEBA6053-A66C-451B-A017-0F88DCF1227F}"/>
                </a:ext>
              </a:extLst>
            </p:cNvPr>
            <p:cNvGrpSpPr/>
            <p:nvPr/>
          </p:nvGrpSpPr>
          <p:grpSpPr>
            <a:xfrm>
              <a:off x="121879" y="1979873"/>
              <a:ext cx="5747145" cy="1479067"/>
              <a:chOff x="302418" y="1330808"/>
              <a:chExt cx="5526884" cy="1479067"/>
            </a:xfrm>
          </p:grpSpPr>
          <p:sp>
            <p:nvSpPr>
              <p:cNvPr id="16" name="四角形: 角を丸くする 15">
                <a:extLst>
                  <a:ext uri="{FF2B5EF4-FFF2-40B4-BE49-F238E27FC236}">
                    <a16:creationId xmlns:a16="http://schemas.microsoft.com/office/drawing/2014/main" id="{B81E8861-97B4-404A-9AE7-88FFFB8F7CD8}"/>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7" name="四角形: 角を丸くする 16">
                <a:extLst>
                  <a:ext uri="{FF2B5EF4-FFF2-40B4-BE49-F238E27FC236}">
                    <a16:creationId xmlns:a16="http://schemas.microsoft.com/office/drawing/2014/main" id="{E2B9C61F-8652-487E-8CBD-D9C36C07C3D5}"/>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8" name="四角形: 角を丸くする 17">
                <a:extLst>
                  <a:ext uri="{FF2B5EF4-FFF2-40B4-BE49-F238E27FC236}">
                    <a16:creationId xmlns:a16="http://schemas.microsoft.com/office/drawing/2014/main" id="{2B105A7C-1105-49F7-A71D-CD675C9C658A}"/>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9" name="四角形: 角を丸くする 18">
                <a:extLst>
                  <a:ext uri="{FF2B5EF4-FFF2-40B4-BE49-F238E27FC236}">
                    <a16:creationId xmlns:a16="http://schemas.microsoft.com/office/drawing/2014/main" id="{FB2DA7F7-6D41-45B1-A1A4-F8A64FD77C82}"/>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0" name="正方形/長方形 19">
                <a:extLst>
                  <a:ext uri="{FF2B5EF4-FFF2-40B4-BE49-F238E27FC236}">
                    <a16:creationId xmlns:a16="http://schemas.microsoft.com/office/drawing/2014/main" id="{206F8FDF-F84C-45F8-B4F8-73383A5EC34A}"/>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3" name="テキスト ボックス 12">
              <a:extLst>
                <a:ext uri="{FF2B5EF4-FFF2-40B4-BE49-F238E27FC236}">
                  <a16:creationId xmlns:a16="http://schemas.microsoft.com/office/drawing/2014/main" id="{BF8E5279-25A8-4E76-85F8-FED32E05ABD9}"/>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14" name="テキスト ボックス 13">
              <a:extLst>
                <a:ext uri="{FF2B5EF4-FFF2-40B4-BE49-F238E27FC236}">
                  <a16:creationId xmlns:a16="http://schemas.microsoft.com/office/drawing/2014/main" id="{B62C0E4A-43E9-4EA2-BD38-3681806A8A3A}"/>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3" name="テキスト ボックス 2">
            <a:extLst>
              <a:ext uri="{FF2B5EF4-FFF2-40B4-BE49-F238E27FC236}">
                <a16:creationId xmlns:a16="http://schemas.microsoft.com/office/drawing/2014/main" id="{124AF028-31E6-4AF3-9896-D096193CBDAD}"/>
              </a:ext>
            </a:extLst>
          </p:cNvPr>
          <p:cNvSpPr txBox="1"/>
          <p:nvPr/>
        </p:nvSpPr>
        <p:spPr>
          <a:xfrm>
            <a:off x="4626961" y="1196927"/>
            <a:ext cx="6960287" cy="5170646"/>
          </a:xfrm>
          <a:prstGeom prst="rect">
            <a:avLst/>
          </a:prstGeom>
          <a:noFill/>
        </p:spPr>
        <p:txBody>
          <a:bodyPr wrap="square" rtlCol="0">
            <a:spAutoFit/>
          </a:bodyPr>
          <a:lstStyle/>
          <a:p>
            <a:r>
              <a:rPr lang="ja-JP" altLang="en-US" sz="3000" dirty="0">
                <a:latin typeface="ＭＳ ゴシック" panose="020B0609070205080204" pitchFamily="49" charset="-128"/>
                <a:ea typeface="ＭＳ ゴシック" panose="020B0609070205080204" pitchFamily="49" charset="-128"/>
              </a:rPr>
              <a:t>学習評価は，学校における教育活動に関し，児童生徒の学習状況を評価するものです。「児童生徒にどういったカが身に付いたか」という学習の成果を的確に捉え，</a:t>
            </a:r>
            <a:r>
              <a:rPr lang="ja-JP" altLang="en-US" sz="3000" b="1" dirty="0">
                <a:solidFill>
                  <a:srgbClr val="FF0000"/>
                </a:solidFill>
                <a:latin typeface="ＭＳ ゴシック" panose="020B0609070205080204" pitchFamily="49" charset="-128"/>
                <a:ea typeface="ＭＳ ゴシック" panose="020B0609070205080204" pitchFamily="49" charset="-128"/>
              </a:rPr>
              <a:t>教師が指導の改善を図るとともに，児童生徒自身が自らの学習を振り返って次の学習に向かうことができるようにするため</a:t>
            </a:r>
            <a:r>
              <a:rPr lang="ja-JP" altLang="en-US" sz="3000" dirty="0">
                <a:latin typeface="ＭＳ ゴシック" panose="020B0609070205080204" pitchFamily="49" charset="-128"/>
                <a:ea typeface="ＭＳ ゴシック" panose="020B0609070205080204" pitchFamily="49" charset="-128"/>
              </a:rPr>
              <a:t>にも，学習評価の在り方は重要であり，教育課程や学習・指導方法の改善と一貫性のある取組を進めることが求められます。</a:t>
            </a:r>
            <a:endParaRPr kumimoji="1" lang="ja-JP" altLang="en-US" sz="30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17201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6350774" y="164300"/>
            <a:ext cx="5314275"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目標と評価規準の設定</a:t>
            </a:r>
            <a:endParaRPr lang="en-US" altLang="ja-JP" sz="4000"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45D6DE85-1D9C-4A34-A8FB-F56A0AF39428}"/>
              </a:ext>
            </a:extLst>
          </p:cNvPr>
          <p:cNvSpPr txBox="1"/>
          <p:nvPr/>
        </p:nvSpPr>
        <p:spPr>
          <a:xfrm>
            <a:off x="136964" y="934719"/>
            <a:ext cx="8214556" cy="523220"/>
          </a:xfrm>
          <a:prstGeom prst="rect">
            <a:avLst/>
          </a:prstGeom>
          <a:noFill/>
        </p:spPr>
        <p:txBody>
          <a:bodyPr wrap="none" rtlCol="0">
            <a:spAutoFit/>
          </a:bodyPr>
          <a:lstStyle/>
          <a:p>
            <a:r>
              <a:rPr kumimoji="1" lang="en-US" altLang="ja-JP" sz="2800" dirty="0">
                <a:latin typeface="NHHandwriting Medium" panose="020F0500000000000000" pitchFamily="34" charset="0"/>
              </a:rPr>
              <a:t>We can! 1 </a:t>
            </a:r>
            <a:r>
              <a:rPr kumimoji="1" lang="ja-JP" altLang="en-US" sz="2800" dirty="0">
                <a:latin typeface="NHHandwriting Medium" panose="020F0500000000000000" pitchFamily="34" charset="0"/>
              </a:rPr>
              <a:t>「</a:t>
            </a:r>
            <a:r>
              <a:rPr kumimoji="1" lang="en-US" altLang="ja-JP" sz="2800" dirty="0">
                <a:latin typeface="NHHandwriting Medium" panose="020F0500000000000000" pitchFamily="34" charset="0"/>
              </a:rPr>
              <a:t>Unit2 When is your birthday?</a:t>
            </a:r>
            <a:r>
              <a:rPr kumimoji="1" lang="ja-JP" altLang="en-US" sz="2800" dirty="0">
                <a:latin typeface="NHHandwriting Medium" panose="020F0500000000000000" pitchFamily="34" charset="0"/>
              </a:rPr>
              <a:t>」</a:t>
            </a:r>
          </a:p>
        </p:txBody>
      </p:sp>
      <p:pic>
        <p:nvPicPr>
          <p:cNvPr id="13" name="図 12" descr="コンピューターのスクリーンショット&#10;&#10;自動的に生成された説明">
            <a:extLst>
              <a:ext uri="{FF2B5EF4-FFF2-40B4-BE49-F238E27FC236}">
                <a16:creationId xmlns:a16="http://schemas.microsoft.com/office/drawing/2014/main" id="{0CFCABD3-1AAE-4CB6-A740-FC26C3E350CD}"/>
              </a:ext>
            </a:extLst>
          </p:cNvPr>
          <p:cNvPicPr>
            <a:picLocks noChangeAspect="1"/>
          </p:cNvPicPr>
          <p:nvPr/>
        </p:nvPicPr>
        <p:blipFill rotWithShape="1">
          <a:blip r:embed="rId2">
            <a:extLst>
              <a:ext uri="{28A0092B-C50C-407E-A947-70E740481C1C}">
                <a14:useLocalDpi xmlns:a14="http://schemas.microsoft.com/office/drawing/2010/main" val="0"/>
              </a:ext>
            </a:extLst>
          </a:blip>
          <a:srcRect l="18828" t="16855" r="35547" b="25972"/>
          <a:stretch/>
        </p:blipFill>
        <p:spPr>
          <a:xfrm>
            <a:off x="2409825" y="1457939"/>
            <a:ext cx="7372350" cy="5196503"/>
          </a:xfrm>
          <a:prstGeom prst="rect">
            <a:avLst/>
          </a:prstGeom>
        </p:spPr>
      </p:pic>
      <p:cxnSp>
        <p:nvCxnSpPr>
          <p:cNvPr id="17" name="直線コネクタ 16">
            <a:extLst>
              <a:ext uri="{FF2B5EF4-FFF2-40B4-BE49-F238E27FC236}">
                <a16:creationId xmlns:a16="http://schemas.microsoft.com/office/drawing/2014/main" id="{E47751F4-FDD4-44C2-892C-89FD99391FA0}"/>
              </a:ext>
            </a:extLst>
          </p:cNvPr>
          <p:cNvCxnSpPr>
            <a:cxnSpLocks/>
          </p:cNvCxnSpPr>
          <p:nvPr/>
        </p:nvCxnSpPr>
        <p:spPr>
          <a:xfrm>
            <a:off x="3280162" y="3524250"/>
            <a:ext cx="28920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21EF314-8ABE-4D69-91EC-8AC6895CEFE4}"/>
              </a:ext>
            </a:extLst>
          </p:cNvPr>
          <p:cNvCxnSpPr>
            <a:cxnSpLocks/>
          </p:cNvCxnSpPr>
          <p:nvPr/>
        </p:nvCxnSpPr>
        <p:spPr>
          <a:xfrm>
            <a:off x="2740799" y="3714750"/>
            <a:ext cx="33933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035CA2C4-B461-4E90-8268-00FA851107CA}"/>
              </a:ext>
            </a:extLst>
          </p:cNvPr>
          <p:cNvCxnSpPr>
            <a:cxnSpLocks/>
          </p:cNvCxnSpPr>
          <p:nvPr/>
        </p:nvCxnSpPr>
        <p:spPr>
          <a:xfrm>
            <a:off x="2740799" y="3914775"/>
            <a:ext cx="10787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E594540-CCAD-4955-BEDB-35964C2A4FC5}"/>
              </a:ext>
            </a:extLst>
          </p:cNvPr>
          <p:cNvCxnSpPr>
            <a:cxnSpLocks/>
          </p:cNvCxnSpPr>
          <p:nvPr/>
        </p:nvCxnSpPr>
        <p:spPr>
          <a:xfrm>
            <a:off x="4478794" y="4914900"/>
            <a:ext cx="16172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7938BAAC-9CEA-4F88-A1B2-FF215C6F4051}"/>
              </a:ext>
            </a:extLst>
          </p:cNvPr>
          <p:cNvCxnSpPr>
            <a:cxnSpLocks/>
          </p:cNvCxnSpPr>
          <p:nvPr/>
        </p:nvCxnSpPr>
        <p:spPr>
          <a:xfrm>
            <a:off x="2740799" y="5133975"/>
            <a:ext cx="33552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E7629CD-B5BD-42DB-97CE-DE0706E12C3B}"/>
              </a:ext>
            </a:extLst>
          </p:cNvPr>
          <p:cNvCxnSpPr>
            <a:cxnSpLocks/>
          </p:cNvCxnSpPr>
          <p:nvPr/>
        </p:nvCxnSpPr>
        <p:spPr>
          <a:xfrm>
            <a:off x="2740799" y="5314950"/>
            <a:ext cx="10787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023512F-9541-40E8-90A7-C6E5F6BDD88E}"/>
              </a:ext>
            </a:extLst>
          </p:cNvPr>
          <p:cNvCxnSpPr>
            <a:cxnSpLocks/>
          </p:cNvCxnSpPr>
          <p:nvPr/>
        </p:nvCxnSpPr>
        <p:spPr>
          <a:xfrm>
            <a:off x="3280162" y="5895975"/>
            <a:ext cx="2749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9E91408A-029A-4DAC-96BA-03434716D2BF}"/>
              </a:ext>
            </a:extLst>
          </p:cNvPr>
          <p:cNvCxnSpPr>
            <a:cxnSpLocks/>
          </p:cNvCxnSpPr>
          <p:nvPr/>
        </p:nvCxnSpPr>
        <p:spPr>
          <a:xfrm>
            <a:off x="2789307" y="6096000"/>
            <a:ext cx="3240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46D2120-02A8-4B68-83E1-8765F938D217}"/>
              </a:ext>
            </a:extLst>
          </p:cNvPr>
          <p:cNvCxnSpPr>
            <a:cxnSpLocks/>
          </p:cNvCxnSpPr>
          <p:nvPr/>
        </p:nvCxnSpPr>
        <p:spPr>
          <a:xfrm>
            <a:off x="2770257" y="6315075"/>
            <a:ext cx="6587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08B6154F-2131-46D0-95E4-F793B34DBA3F}"/>
              </a:ext>
            </a:extLst>
          </p:cNvPr>
          <p:cNvCxnSpPr>
            <a:cxnSpLocks/>
          </p:cNvCxnSpPr>
          <p:nvPr/>
        </p:nvCxnSpPr>
        <p:spPr>
          <a:xfrm>
            <a:off x="6284099" y="3524250"/>
            <a:ext cx="162165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1C07CCD-6D60-404F-AA58-D65490B9214C}"/>
              </a:ext>
            </a:extLst>
          </p:cNvPr>
          <p:cNvCxnSpPr>
            <a:cxnSpLocks/>
          </p:cNvCxnSpPr>
          <p:nvPr/>
        </p:nvCxnSpPr>
        <p:spPr>
          <a:xfrm>
            <a:off x="6284099" y="3724275"/>
            <a:ext cx="38340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331409F6-4EE5-4F6B-A69B-33049B69FE38}"/>
              </a:ext>
            </a:extLst>
          </p:cNvPr>
          <p:cNvCxnSpPr>
            <a:cxnSpLocks/>
          </p:cNvCxnSpPr>
          <p:nvPr/>
        </p:nvCxnSpPr>
        <p:spPr>
          <a:xfrm>
            <a:off x="6350774" y="4905375"/>
            <a:ext cx="147877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ED61F95B-3021-4B49-97BF-9E8818FF4B35}"/>
              </a:ext>
            </a:extLst>
          </p:cNvPr>
          <p:cNvCxnSpPr>
            <a:cxnSpLocks/>
          </p:cNvCxnSpPr>
          <p:nvPr/>
        </p:nvCxnSpPr>
        <p:spPr>
          <a:xfrm>
            <a:off x="6350774" y="5105400"/>
            <a:ext cx="147877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F42850C-87D9-4AE5-AD3D-B34E8DBB1757}"/>
              </a:ext>
            </a:extLst>
          </p:cNvPr>
          <p:cNvCxnSpPr>
            <a:cxnSpLocks/>
          </p:cNvCxnSpPr>
          <p:nvPr/>
        </p:nvCxnSpPr>
        <p:spPr>
          <a:xfrm>
            <a:off x="6350774" y="5295900"/>
            <a:ext cx="147877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4DA38158-C179-4A76-AA1E-1CF214C451EB}"/>
              </a:ext>
            </a:extLst>
          </p:cNvPr>
          <p:cNvCxnSpPr>
            <a:cxnSpLocks/>
          </p:cNvCxnSpPr>
          <p:nvPr/>
        </p:nvCxnSpPr>
        <p:spPr>
          <a:xfrm>
            <a:off x="6350774" y="5495925"/>
            <a:ext cx="49770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CA6ABE5-65BB-4304-A05F-8AA13B48E021}"/>
              </a:ext>
            </a:extLst>
          </p:cNvPr>
          <p:cNvCxnSpPr>
            <a:cxnSpLocks/>
          </p:cNvCxnSpPr>
          <p:nvPr/>
        </p:nvCxnSpPr>
        <p:spPr>
          <a:xfrm>
            <a:off x="9248775" y="4162425"/>
            <a:ext cx="46672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A37F2834-3820-490B-8B41-116FC139FC8C}"/>
              </a:ext>
            </a:extLst>
          </p:cNvPr>
          <p:cNvCxnSpPr>
            <a:cxnSpLocks/>
          </p:cNvCxnSpPr>
          <p:nvPr/>
        </p:nvCxnSpPr>
        <p:spPr>
          <a:xfrm>
            <a:off x="7991475" y="4381500"/>
            <a:ext cx="7239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0544DFA5-31A9-4F33-B080-DC6192AC0205}"/>
              </a:ext>
            </a:extLst>
          </p:cNvPr>
          <p:cNvCxnSpPr>
            <a:cxnSpLocks/>
          </p:cNvCxnSpPr>
          <p:nvPr/>
        </p:nvCxnSpPr>
        <p:spPr>
          <a:xfrm>
            <a:off x="8934450" y="6296025"/>
            <a:ext cx="62865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597C46A5-4105-4979-86AD-CEDD4043ACC8}"/>
              </a:ext>
            </a:extLst>
          </p:cNvPr>
          <p:cNvCxnSpPr>
            <a:cxnSpLocks/>
          </p:cNvCxnSpPr>
          <p:nvPr/>
        </p:nvCxnSpPr>
        <p:spPr>
          <a:xfrm>
            <a:off x="8037195" y="6515100"/>
            <a:ext cx="89725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0" name="四角形: 角を丸くする 59">
            <a:extLst>
              <a:ext uri="{FF2B5EF4-FFF2-40B4-BE49-F238E27FC236}">
                <a16:creationId xmlns:a16="http://schemas.microsoft.com/office/drawing/2014/main" id="{68F9C7AD-8D32-416C-803F-209B503AD90B}"/>
              </a:ext>
            </a:extLst>
          </p:cNvPr>
          <p:cNvSpPr/>
          <p:nvPr/>
        </p:nvSpPr>
        <p:spPr>
          <a:xfrm>
            <a:off x="68260" y="1584961"/>
            <a:ext cx="2255839" cy="1859280"/>
          </a:xfrm>
          <a:prstGeom prst="roundRect">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ja-JP" altLang="en-US" sz="3600" dirty="0">
                <a:latin typeface="ＭＳ ゴシック" panose="020B0609070205080204" pitchFamily="49" charset="-128"/>
                <a:ea typeface="ＭＳ ゴシック" panose="020B0609070205080204" pitchFamily="49" charset="-128"/>
              </a:rPr>
              <a:t>ポイントの</a:t>
            </a:r>
            <a:endParaRPr lang="en-US" altLang="ja-JP" sz="3600" dirty="0">
              <a:latin typeface="ＭＳ ゴシック" panose="020B0609070205080204" pitchFamily="49" charset="-128"/>
              <a:ea typeface="ＭＳ ゴシック" panose="020B0609070205080204" pitchFamily="49" charset="-128"/>
            </a:endParaRPr>
          </a:p>
          <a:p>
            <a:pPr algn="ctr"/>
            <a:r>
              <a:rPr lang="ja-JP" altLang="en-US" sz="3600" dirty="0">
                <a:latin typeface="ＭＳ ゴシック" panose="020B0609070205080204" pitchFamily="49" charset="-128"/>
                <a:ea typeface="ＭＳ ゴシック" panose="020B0609070205080204" pitchFamily="49" charset="-128"/>
              </a:rPr>
              <a:t>おさらい</a:t>
            </a:r>
            <a:endParaRPr lang="en-US" altLang="ja-JP" sz="3600" dirty="0">
              <a:latin typeface="ＭＳ ゴシック" panose="020B0609070205080204" pitchFamily="49" charset="-128"/>
              <a:ea typeface="ＭＳ ゴシック" panose="020B0609070205080204" pitchFamily="49" charset="-128"/>
            </a:endParaRPr>
          </a:p>
        </p:txBody>
      </p:sp>
      <p:sp>
        <p:nvSpPr>
          <p:cNvPr id="62" name="四角形: 角を丸くする 61">
            <a:extLst>
              <a:ext uri="{FF2B5EF4-FFF2-40B4-BE49-F238E27FC236}">
                <a16:creationId xmlns:a16="http://schemas.microsoft.com/office/drawing/2014/main" id="{ED8548B6-A40D-414B-9FD4-B09BD3448C7E}"/>
              </a:ext>
            </a:extLst>
          </p:cNvPr>
          <p:cNvSpPr/>
          <p:nvPr/>
        </p:nvSpPr>
        <p:spPr>
          <a:xfrm>
            <a:off x="9814737" y="2314575"/>
            <a:ext cx="2255839" cy="4339867"/>
          </a:xfrm>
          <a:prstGeom prst="roundRect">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ja-JP" altLang="en-US" sz="3600" dirty="0">
                <a:latin typeface="ＭＳ ゴシック" panose="020B0609070205080204" pitchFamily="49" charset="-128"/>
                <a:ea typeface="ＭＳ ゴシック" panose="020B0609070205080204" pitchFamily="49" charset="-128"/>
              </a:rPr>
              <a:t>４技能</a:t>
            </a:r>
            <a:endParaRPr lang="en-US" altLang="ja-JP" sz="3600" dirty="0">
              <a:latin typeface="ＭＳ ゴシック" panose="020B0609070205080204" pitchFamily="49" charset="-128"/>
              <a:ea typeface="ＭＳ ゴシック" panose="020B0609070205080204" pitchFamily="49" charset="-128"/>
            </a:endParaRPr>
          </a:p>
          <a:p>
            <a:pPr algn="ctr"/>
            <a:r>
              <a:rPr lang="ja-JP" altLang="en-US" sz="3600" dirty="0">
                <a:latin typeface="ＭＳ ゴシック" panose="020B0609070205080204" pitchFamily="49" charset="-128"/>
                <a:ea typeface="ＭＳ ゴシック" panose="020B0609070205080204" pitchFamily="49" charset="-128"/>
              </a:rPr>
              <a:t>５領域</a:t>
            </a:r>
            <a:endParaRPr lang="en-US" altLang="ja-JP" sz="3600" dirty="0">
              <a:latin typeface="ＭＳ ゴシック" panose="020B0609070205080204" pitchFamily="49" charset="-128"/>
              <a:ea typeface="ＭＳ ゴシック" panose="020B0609070205080204" pitchFamily="49" charset="-128"/>
            </a:endParaRPr>
          </a:p>
          <a:p>
            <a:pPr algn="ctr"/>
            <a:r>
              <a:rPr lang="ja-JP" altLang="en-US" sz="3600" dirty="0">
                <a:latin typeface="ＭＳ ゴシック" panose="020B0609070205080204" pitchFamily="49" charset="-128"/>
                <a:ea typeface="ＭＳ ゴシック" panose="020B0609070205080204" pitchFamily="49" charset="-128"/>
              </a:rPr>
              <a:t>を</a:t>
            </a:r>
            <a:endParaRPr lang="en-US" altLang="ja-JP" sz="3600" dirty="0">
              <a:latin typeface="ＭＳ ゴシック" panose="020B0609070205080204" pitchFamily="49" charset="-128"/>
              <a:ea typeface="ＭＳ ゴシック" panose="020B0609070205080204" pitchFamily="49" charset="-128"/>
            </a:endParaRPr>
          </a:p>
          <a:p>
            <a:pPr algn="ctr"/>
            <a:r>
              <a:rPr lang="ja-JP" altLang="en-US" sz="3600" dirty="0">
                <a:latin typeface="ＭＳ ゴシック" panose="020B0609070205080204" pitchFamily="49" charset="-128"/>
                <a:ea typeface="ＭＳ ゴシック" panose="020B0609070205080204" pitchFamily="49" charset="-128"/>
              </a:rPr>
              <a:t>全ての</a:t>
            </a:r>
            <a:endParaRPr lang="en-US" altLang="ja-JP" sz="3600" dirty="0">
              <a:latin typeface="ＭＳ ゴシック" panose="020B0609070205080204" pitchFamily="49" charset="-128"/>
              <a:ea typeface="ＭＳ ゴシック" panose="020B0609070205080204" pitchFamily="49" charset="-128"/>
            </a:endParaRPr>
          </a:p>
          <a:p>
            <a:pPr algn="ctr"/>
            <a:r>
              <a:rPr lang="en-US" altLang="ja-JP" sz="3600" dirty="0">
                <a:latin typeface="ＭＳ ゴシック" panose="020B0609070205080204" pitchFamily="49" charset="-128"/>
                <a:ea typeface="ＭＳ ゴシック" panose="020B0609070205080204" pitchFamily="49" charset="-128"/>
              </a:rPr>
              <a:t>Unit</a:t>
            </a:r>
          </a:p>
          <a:p>
            <a:pPr algn="ctr"/>
            <a:r>
              <a:rPr lang="ja-JP" altLang="en-US" sz="3600" dirty="0">
                <a:latin typeface="ＭＳ ゴシック" panose="020B0609070205080204" pitchFamily="49" charset="-128"/>
                <a:ea typeface="ＭＳ ゴシック" panose="020B0609070205080204" pitchFamily="49" charset="-128"/>
              </a:rPr>
              <a:t>で評価</a:t>
            </a:r>
            <a:endParaRPr lang="en-US" altLang="ja-JP" sz="3600" dirty="0">
              <a:latin typeface="ＭＳ ゴシック" panose="020B0609070205080204" pitchFamily="49" charset="-128"/>
              <a:ea typeface="ＭＳ ゴシック" panose="020B0609070205080204" pitchFamily="49" charset="-128"/>
            </a:endParaRPr>
          </a:p>
          <a:p>
            <a:pPr algn="ctr"/>
            <a:r>
              <a:rPr lang="ja-JP" altLang="en-US" sz="3600" dirty="0">
                <a:latin typeface="ＭＳ ゴシック" panose="020B0609070205080204" pitchFamily="49" charset="-128"/>
                <a:ea typeface="ＭＳ ゴシック" panose="020B0609070205080204" pitchFamily="49" charset="-128"/>
              </a:rPr>
              <a:t>しない</a:t>
            </a:r>
            <a:endParaRPr lang="en-US" altLang="ja-JP" sz="3600" dirty="0">
              <a:latin typeface="ＭＳ ゴシック" panose="020B0609070205080204" pitchFamily="49" charset="-128"/>
              <a:ea typeface="ＭＳ ゴシック" panose="020B0609070205080204" pitchFamily="49" charset="-128"/>
            </a:endParaRPr>
          </a:p>
        </p:txBody>
      </p:sp>
      <p:grpSp>
        <p:nvGrpSpPr>
          <p:cNvPr id="28" name="グループ化 27">
            <a:extLst>
              <a:ext uri="{FF2B5EF4-FFF2-40B4-BE49-F238E27FC236}">
                <a16:creationId xmlns:a16="http://schemas.microsoft.com/office/drawing/2014/main" id="{8F4B9607-6BB4-4D4F-B6DE-F84EF58831AA}"/>
              </a:ext>
            </a:extLst>
          </p:cNvPr>
          <p:cNvGrpSpPr/>
          <p:nvPr/>
        </p:nvGrpSpPr>
        <p:grpSpPr>
          <a:xfrm>
            <a:off x="93684" y="-52074"/>
            <a:ext cx="3565111" cy="942264"/>
            <a:chOff x="121879" y="3545299"/>
            <a:chExt cx="5747145" cy="1479067"/>
          </a:xfrm>
        </p:grpSpPr>
        <p:grpSp>
          <p:nvGrpSpPr>
            <p:cNvPr id="30" name="グループ化 29">
              <a:extLst>
                <a:ext uri="{FF2B5EF4-FFF2-40B4-BE49-F238E27FC236}">
                  <a16:creationId xmlns:a16="http://schemas.microsoft.com/office/drawing/2014/main" id="{FD2BAB6F-212C-4A6A-9716-19D8EDDC627A}"/>
                </a:ext>
              </a:extLst>
            </p:cNvPr>
            <p:cNvGrpSpPr/>
            <p:nvPr/>
          </p:nvGrpSpPr>
          <p:grpSpPr>
            <a:xfrm>
              <a:off x="121879" y="3545299"/>
              <a:ext cx="5747145" cy="1479067"/>
              <a:chOff x="302418" y="1330808"/>
              <a:chExt cx="5526884" cy="1479067"/>
            </a:xfrm>
          </p:grpSpPr>
          <p:sp>
            <p:nvSpPr>
              <p:cNvPr id="35" name="四角形: 角を丸くする 34">
                <a:extLst>
                  <a:ext uri="{FF2B5EF4-FFF2-40B4-BE49-F238E27FC236}">
                    <a16:creationId xmlns:a16="http://schemas.microsoft.com/office/drawing/2014/main" id="{978D1682-69D3-45FA-9572-BD2E97E73433}"/>
                  </a:ext>
                </a:extLst>
              </p:cNvPr>
              <p:cNvSpPr/>
              <p:nvPr/>
            </p:nvSpPr>
            <p:spPr>
              <a:xfrm>
                <a:off x="609603" y="1562101"/>
                <a:ext cx="5210174" cy="1247774"/>
              </a:xfrm>
              <a:prstGeom prst="round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7" name="四角形: 角を丸くする 36">
                <a:extLst>
                  <a:ext uri="{FF2B5EF4-FFF2-40B4-BE49-F238E27FC236}">
                    <a16:creationId xmlns:a16="http://schemas.microsoft.com/office/drawing/2014/main" id="{589C8C63-254B-4EFD-9C06-98BEF320AF28}"/>
                  </a:ext>
                </a:extLst>
              </p:cNvPr>
              <p:cNvSpPr/>
              <p:nvPr/>
            </p:nvSpPr>
            <p:spPr>
              <a:xfrm>
                <a:off x="1152525" y="1549973"/>
                <a:ext cx="4676777" cy="742950"/>
              </a:xfrm>
              <a:prstGeom prst="roundRect">
                <a:avLst>
                  <a:gd name="adj" fmla="val 23078"/>
                </a:avLst>
              </a:prstGeom>
              <a:solidFill>
                <a:schemeClr val="accent4">
                  <a:lumMod val="20000"/>
                  <a:lumOff val="80000"/>
                </a:schemeClr>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8" name="四角形: 角を丸くする 37">
                <a:extLst>
                  <a:ext uri="{FF2B5EF4-FFF2-40B4-BE49-F238E27FC236}">
                    <a16:creationId xmlns:a16="http://schemas.microsoft.com/office/drawing/2014/main" id="{4C21A8BC-A14F-4471-B598-A03AD7E27E8A}"/>
                  </a:ext>
                </a:extLst>
              </p:cNvPr>
              <p:cNvSpPr/>
              <p:nvPr/>
            </p:nvSpPr>
            <p:spPr>
              <a:xfrm>
                <a:off x="302418" y="1523187"/>
                <a:ext cx="1609726" cy="629463"/>
              </a:xfrm>
              <a:prstGeom prst="roundRect">
                <a:avLst/>
              </a:prstGeom>
              <a:solidFill>
                <a:srgbClr val="FF9933"/>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0" name="四角形: 角を丸くする 39">
                <a:extLst>
                  <a:ext uri="{FF2B5EF4-FFF2-40B4-BE49-F238E27FC236}">
                    <a16:creationId xmlns:a16="http://schemas.microsoft.com/office/drawing/2014/main" id="{FA0B3B36-3968-4843-BD68-B1EC88C93FE3}"/>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41" name="正方形/長方形 40">
                <a:extLst>
                  <a:ext uri="{FF2B5EF4-FFF2-40B4-BE49-F238E27FC236}">
                    <a16:creationId xmlns:a16="http://schemas.microsoft.com/office/drawing/2014/main" id="{95121E35-DEA0-48B5-BB9F-93AD45924A74}"/>
                  </a:ext>
                </a:extLst>
              </p:cNvPr>
              <p:cNvSpPr/>
              <p:nvPr/>
            </p:nvSpPr>
            <p:spPr>
              <a:xfrm>
                <a:off x="1069605" y="1330808"/>
                <a:ext cx="518274" cy="830997"/>
              </a:xfrm>
              <a:prstGeom prst="rect">
                <a:avLst/>
              </a:prstGeom>
              <a:noFill/>
            </p:spPr>
            <p:txBody>
              <a:bodyPr wrap="none" lIns="91440" tIns="45720" rIns="91440" bIns="45720">
                <a:spAutoFit/>
              </a:bodyPr>
              <a:lstStyle/>
              <a:p>
                <a:pPr algn="ctr"/>
                <a:r>
                  <a:rPr lang="en-US" altLang="ja-JP" sz="4800" b="1"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2</a:t>
                </a:r>
                <a:endParaRPr lang="ja-JP" altLang="en-US" sz="4800" b="1" cap="none" spc="0"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32" name="テキスト ボックス 31">
              <a:extLst>
                <a:ext uri="{FF2B5EF4-FFF2-40B4-BE49-F238E27FC236}">
                  <a16:creationId xmlns:a16="http://schemas.microsoft.com/office/drawing/2014/main" id="{00F5EED1-769C-42A6-A461-3EA8BC8A224B}"/>
                </a:ext>
              </a:extLst>
            </p:cNvPr>
            <p:cNvSpPr txBox="1"/>
            <p:nvPr/>
          </p:nvSpPr>
          <p:spPr>
            <a:xfrm>
              <a:off x="1893547" y="3782366"/>
              <a:ext cx="3877687"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指導計画と評価計画</a:t>
              </a:r>
            </a:p>
          </p:txBody>
        </p:sp>
        <p:sp>
          <p:nvSpPr>
            <p:cNvPr id="34" name="テキスト ボックス 33">
              <a:extLst>
                <a:ext uri="{FF2B5EF4-FFF2-40B4-BE49-F238E27FC236}">
                  <a16:creationId xmlns:a16="http://schemas.microsoft.com/office/drawing/2014/main" id="{92E04F4E-C190-4E0A-8351-B6A3BD78E37F}"/>
                </a:ext>
              </a:extLst>
            </p:cNvPr>
            <p:cNvSpPr txBox="1"/>
            <p:nvPr/>
          </p:nvSpPr>
          <p:spPr>
            <a:xfrm>
              <a:off x="1241418" y="4586021"/>
              <a:ext cx="4515929" cy="338554"/>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Assessment and Plans</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233093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10"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par>
                                <p:cTn id="63" presetID="10"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8923499" y="186245"/>
            <a:ext cx="2749471" cy="707886"/>
          </a:xfrm>
          <a:prstGeom prst="rect">
            <a:avLst/>
          </a:prstGeom>
        </p:spPr>
        <p:txBody>
          <a:bodyPr wrap="none">
            <a:spAutoFit/>
          </a:bodyPr>
          <a:lstStyle/>
          <a:p>
            <a:pPr algn="ctr"/>
            <a:r>
              <a:rPr lang="ja-JP" altLang="en-US" sz="4000">
                <a:latin typeface="ＭＳ ゴシック" panose="020B0609070205080204" pitchFamily="49" charset="-128"/>
                <a:ea typeface="ＭＳ ゴシック" panose="020B0609070205080204" pitchFamily="49" charset="-128"/>
              </a:rPr>
              <a:t>評価の意義</a:t>
            </a:r>
            <a:endParaRPr lang="en-US" altLang="ja-JP" sz="4000" dirty="0">
              <a:latin typeface="ＭＳ ゴシック" panose="020B0609070205080204" pitchFamily="49" charset="-128"/>
              <a:ea typeface="ＭＳ ゴシック" panose="020B0609070205080204" pitchFamily="49" charset="-128"/>
            </a:endParaRPr>
          </a:p>
        </p:txBody>
      </p:sp>
      <p:pic>
        <p:nvPicPr>
          <p:cNvPr id="11" name="図 10" descr="パソコンのスクリーンショット&#10;&#10;自動的に生成された説明">
            <a:extLst>
              <a:ext uri="{FF2B5EF4-FFF2-40B4-BE49-F238E27FC236}">
                <a16:creationId xmlns:a16="http://schemas.microsoft.com/office/drawing/2014/main" id="{8050DBA2-215E-4CC8-92D3-AEAF4821D1BB}"/>
              </a:ext>
            </a:extLst>
          </p:cNvPr>
          <p:cNvPicPr>
            <a:picLocks noChangeAspect="1"/>
          </p:cNvPicPr>
          <p:nvPr/>
        </p:nvPicPr>
        <p:blipFill rotWithShape="1">
          <a:blip r:embed="rId2">
            <a:extLst>
              <a:ext uri="{28A0092B-C50C-407E-A947-70E740481C1C}">
                <a14:useLocalDpi xmlns:a14="http://schemas.microsoft.com/office/drawing/2010/main" val="0"/>
              </a:ext>
            </a:extLst>
          </a:blip>
          <a:srcRect l="9638" t="17825" r="70087" b="31897"/>
          <a:stretch/>
        </p:blipFill>
        <p:spPr>
          <a:xfrm>
            <a:off x="94960" y="1001645"/>
            <a:ext cx="3986819" cy="5561210"/>
          </a:xfrm>
          <a:prstGeom prst="rect">
            <a:avLst/>
          </a:prstGeom>
        </p:spPr>
      </p:pic>
      <p:pic>
        <p:nvPicPr>
          <p:cNvPr id="3" name="図 2" descr="パソコンの画面&#10;&#10;自動的に生成された説明">
            <a:extLst>
              <a:ext uri="{FF2B5EF4-FFF2-40B4-BE49-F238E27FC236}">
                <a16:creationId xmlns:a16="http://schemas.microsoft.com/office/drawing/2014/main" id="{F932E173-34FD-4885-B44D-2600698F5CE1}"/>
              </a:ext>
            </a:extLst>
          </p:cNvPr>
          <p:cNvPicPr>
            <a:picLocks noChangeAspect="1"/>
          </p:cNvPicPr>
          <p:nvPr/>
        </p:nvPicPr>
        <p:blipFill rotWithShape="1">
          <a:blip r:embed="rId3">
            <a:extLst>
              <a:ext uri="{28A0092B-C50C-407E-A947-70E740481C1C}">
                <a14:useLocalDpi xmlns:a14="http://schemas.microsoft.com/office/drawing/2010/main" val="0"/>
              </a:ext>
            </a:extLst>
          </a:blip>
          <a:srcRect l="71846" t="82673" r="24039" b="6573"/>
          <a:stretch/>
        </p:blipFill>
        <p:spPr>
          <a:xfrm flipH="1">
            <a:off x="4223463" y="1001645"/>
            <a:ext cx="955907" cy="1404671"/>
          </a:xfrm>
          <a:prstGeom prst="rect">
            <a:avLst/>
          </a:prstGeom>
        </p:spPr>
      </p:pic>
      <p:sp>
        <p:nvSpPr>
          <p:cNvPr id="23" name="テキスト ボックス 22">
            <a:extLst>
              <a:ext uri="{FF2B5EF4-FFF2-40B4-BE49-F238E27FC236}">
                <a16:creationId xmlns:a16="http://schemas.microsoft.com/office/drawing/2014/main" id="{7BDA0AA5-3DDF-4227-B8C1-8285FAAF7DF9}"/>
              </a:ext>
            </a:extLst>
          </p:cNvPr>
          <p:cNvSpPr txBox="1"/>
          <p:nvPr/>
        </p:nvSpPr>
        <p:spPr>
          <a:xfrm>
            <a:off x="5604497" y="1409310"/>
            <a:ext cx="6391174" cy="769441"/>
          </a:xfrm>
          <a:prstGeom prst="rect">
            <a:avLst/>
          </a:prstGeom>
          <a:noFill/>
        </p:spPr>
        <p:txBody>
          <a:bodyPr wrap="square">
            <a:spAutoFit/>
          </a:bodyPr>
          <a:lstStyle/>
          <a:p>
            <a:r>
              <a:rPr lang="ja-JP" altLang="en-US" sz="4400" dirty="0">
                <a:latin typeface="ＭＳ ゴシック" panose="020B0609070205080204" pitchFamily="49" charset="-128"/>
                <a:ea typeface="ＭＳ ゴシック" panose="020B0609070205080204" pitchFamily="49" charset="-128"/>
              </a:rPr>
              <a:t>教師が</a:t>
            </a:r>
            <a:r>
              <a:rPr lang="ja-JP" altLang="en-US" sz="4400" dirty="0">
                <a:solidFill>
                  <a:srgbClr val="FF0000"/>
                </a:solidFill>
                <a:latin typeface="ＭＳ ゴシック" panose="020B0609070205080204" pitchFamily="49" charset="-128"/>
                <a:ea typeface="ＭＳ ゴシック" panose="020B0609070205080204" pitchFamily="49" charset="-128"/>
              </a:rPr>
              <a:t>指導の改善</a:t>
            </a:r>
            <a:r>
              <a:rPr lang="ja-JP" altLang="en-US" sz="4400" dirty="0">
                <a:latin typeface="ＭＳ ゴシック" panose="020B0609070205080204" pitchFamily="49" charset="-128"/>
                <a:ea typeface="ＭＳ ゴシック" panose="020B0609070205080204" pitchFamily="49" charset="-128"/>
              </a:rPr>
              <a:t>を図る</a:t>
            </a:r>
            <a:endParaRPr lang="ja-JP" altLang="en-US" sz="4400" dirty="0"/>
          </a:p>
        </p:txBody>
      </p:sp>
      <p:sp>
        <p:nvSpPr>
          <p:cNvPr id="24" name="テキスト ボックス 23">
            <a:extLst>
              <a:ext uri="{FF2B5EF4-FFF2-40B4-BE49-F238E27FC236}">
                <a16:creationId xmlns:a16="http://schemas.microsoft.com/office/drawing/2014/main" id="{C116A174-FE2E-4E65-B522-6D0A61511DDC}"/>
              </a:ext>
            </a:extLst>
          </p:cNvPr>
          <p:cNvSpPr txBox="1"/>
          <p:nvPr/>
        </p:nvSpPr>
        <p:spPr>
          <a:xfrm>
            <a:off x="5604497" y="3340262"/>
            <a:ext cx="6391174" cy="3046988"/>
          </a:xfrm>
          <a:prstGeom prst="rect">
            <a:avLst/>
          </a:prstGeom>
          <a:noFill/>
        </p:spPr>
        <p:txBody>
          <a:bodyPr wrap="square">
            <a:spAutoFit/>
          </a:bodyPr>
          <a:lstStyle/>
          <a:p>
            <a:r>
              <a:rPr lang="ja-JP" altLang="en-US" sz="4800" dirty="0">
                <a:latin typeface="ＭＳ ゴシック" panose="020B0609070205080204" pitchFamily="49" charset="-128"/>
                <a:ea typeface="ＭＳ ゴシック" panose="020B0609070205080204" pitchFamily="49" charset="-128"/>
              </a:rPr>
              <a:t>児童生徒自身が自らの</a:t>
            </a:r>
            <a:r>
              <a:rPr lang="ja-JP" altLang="en-US" sz="4800" dirty="0">
                <a:solidFill>
                  <a:srgbClr val="FF0000"/>
                </a:solidFill>
                <a:latin typeface="ＭＳ ゴシック" panose="020B0609070205080204" pitchFamily="49" charset="-128"/>
                <a:ea typeface="ＭＳ ゴシック" panose="020B0609070205080204" pitchFamily="49" charset="-128"/>
              </a:rPr>
              <a:t>学習を振り返って次の学習に向かう</a:t>
            </a:r>
            <a:r>
              <a:rPr lang="ja-JP" altLang="en-US" sz="4800" dirty="0">
                <a:latin typeface="ＭＳ ゴシック" panose="020B0609070205080204" pitchFamily="49" charset="-128"/>
                <a:ea typeface="ＭＳ ゴシック" panose="020B0609070205080204" pitchFamily="49" charset="-128"/>
              </a:rPr>
              <a:t>ことができるようにする</a:t>
            </a:r>
            <a:endParaRPr lang="ja-JP" altLang="en-US" sz="4800" dirty="0"/>
          </a:p>
        </p:txBody>
      </p:sp>
      <p:pic>
        <p:nvPicPr>
          <p:cNvPr id="7" name="図 6" descr="パソコン画面のスクリーンショット&#10;&#10;自動的に生成された説明">
            <a:extLst>
              <a:ext uri="{FF2B5EF4-FFF2-40B4-BE49-F238E27FC236}">
                <a16:creationId xmlns:a16="http://schemas.microsoft.com/office/drawing/2014/main" id="{03924C89-E321-40C3-B25D-90ABBDC4EC9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463" t="56417" r="36560" b="31017"/>
          <a:stretch/>
        </p:blipFill>
        <p:spPr>
          <a:xfrm>
            <a:off x="4125820" y="3577652"/>
            <a:ext cx="1151191" cy="1166225"/>
          </a:xfrm>
          <a:prstGeom prst="rect">
            <a:avLst/>
          </a:prstGeom>
        </p:spPr>
      </p:pic>
      <p:pic>
        <p:nvPicPr>
          <p:cNvPr id="27" name="図 26" descr="パソコン画面のスクリーンショット&#10;&#10;自動的に生成された説明">
            <a:extLst>
              <a:ext uri="{FF2B5EF4-FFF2-40B4-BE49-F238E27FC236}">
                <a16:creationId xmlns:a16="http://schemas.microsoft.com/office/drawing/2014/main" id="{418EDB8C-B5F4-4E3D-82B0-91713FF70A3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flipH="1">
            <a:off x="4212708" y="4863756"/>
            <a:ext cx="1238348" cy="992599"/>
          </a:xfrm>
          <a:prstGeom prst="rect">
            <a:avLst/>
          </a:prstGeom>
        </p:spPr>
      </p:pic>
      <p:grpSp>
        <p:nvGrpSpPr>
          <p:cNvPr id="25" name="グループ化 24">
            <a:extLst>
              <a:ext uri="{FF2B5EF4-FFF2-40B4-BE49-F238E27FC236}">
                <a16:creationId xmlns:a16="http://schemas.microsoft.com/office/drawing/2014/main" id="{C94BCA01-2A74-4E44-ADD2-8D29106FCFF3}"/>
              </a:ext>
            </a:extLst>
          </p:cNvPr>
          <p:cNvGrpSpPr/>
          <p:nvPr/>
        </p:nvGrpSpPr>
        <p:grpSpPr>
          <a:xfrm>
            <a:off x="93684" y="-52074"/>
            <a:ext cx="3565111" cy="942264"/>
            <a:chOff x="121879" y="3545299"/>
            <a:chExt cx="5747145" cy="1479067"/>
          </a:xfrm>
        </p:grpSpPr>
        <p:grpSp>
          <p:nvGrpSpPr>
            <p:cNvPr id="26" name="グループ化 25">
              <a:extLst>
                <a:ext uri="{FF2B5EF4-FFF2-40B4-BE49-F238E27FC236}">
                  <a16:creationId xmlns:a16="http://schemas.microsoft.com/office/drawing/2014/main" id="{68AD732C-7D3F-4566-884B-2907229B2B2C}"/>
                </a:ext>
              </a:extLst>
            </p:cNvPr>
            <p:cNvGrpSpPr/>
            <p:nvPr/>
          </p:nvGrpSpPr>
          <p:grpSpPr>
            <a:xfrm>
              <a:off x="121879" y="3545299"/>
              <a:ext cx="5747145" cy="1479067"/>
              <a:chOff x="302418" y="1330808"/>
              <a:chExt cx="5526884" cy="1479067"/>
            </a:xfrm>
          </p:grpSpPr>
          <p:sp>
            <p:nvSpPr>
              <p:cNvPr id="30" name="四角形: 角を丸くする 29">
                <a:extLst>
                  <a:ext uri="{FF2B5EF4-FFF2-40B4-BE49-F238E27FC236}">
                    <a16:creationId xmlns:a16="http://schemas.microsoft.com/office/drawing/2014/main" id="{B87B24D4-F073-490E-B743-DEDC1C8CC6E8}"/>
                  </a:ext>
                </a:extLst>
              </p:cNvPr>
              <p:cNvSpPr/>
              <p:nvPr/>
            </p:nvSpPr>
            <p:spPr>
              <a:xfrm>
                <a:off x="609603" y="1562101"/>
                <a:ext cx="5210174" cy="1247774"/>
              </a:xfrm>
              <a:prstGeom prst="round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1" name="四角形: 角を丸くする 30">
                <a:extLst>
                  <a:ext uri="{FF2B5EF4-FFF2-40B4-BE49-F238E27FC236}">
                    <a16:creationId xmlns:a16="http://schemas.microsoft.com/office/drawing/2014/main" id="{2B579EB8-0AB8-408B-8568-942E5FCB4A5B}"/>
                  </a:ext>
                </a:extLst>
              </p:cNvPr>
              <p:cNvSpPr/>
              <p:nvPr/>
            </p:nvSpPr>
            <p:spPr>
              <a:xfrm>
                <a:off x="1152525" y="1549973"/>
                <a:ext cx="4676777" cy="742950"/>
              </a:xfrm>
              <a:prstGeom prst="roundRect">
                <a:avLst>
                  <a:gd name="adj" fmla="val 23078"/>
                </a:avLst>
              </a:prstGeom>
              <a:solidFill>
                <a:schemeClr val="accent4">
                  <a:lumMod val="20000"/>
                  <a:lumOff val="80000"/>
                </a:schemeClr>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2" name="四角形: 角を丸くする 31">
                <a:extLst>
                  <a:ext uri="{FF2B5EF4-FFF2-40B4-BE49-F238E27FC236}">
                    <a16:creationId xmlns:a16="http://schemas.microsoft.com/office/drawing/2014/main" id="{9764773B-0C19-425F-BCED-9D2CA2CC734F}"/>
                  </a:ext>
                </a:extLst>
              </p:cNvPr>
              <p:cNvSpPr/>
              <p:nvPr/>
            </p:nvSpPr>
            <p:spPr>
              <a:xfrm>
                <a:off x="302418" y="1523187"/>
                <a:ext cx="1609726" cy="629463"/>
              </a:xfrm>
              <a:prstGeom prst="roundRect">
                <a:avLst/>
              </a:prstGeom>
              <a:solidFill>
                <a:srgbClr val="FF9933"/>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3" name="四角形: 角を丸くする 32">
                <a:extLst>
                  <a:ext uri="{FF2B5EF4-FFF2-40B4-BE49-F238E27FC236}">
                    <a16:creationId xmlns:a16="http://schemas.microsoft.com/office/drawing/2014/main" id="{A46602CD-FF45-466E-A945-9D6E61ED351F}"/>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4" name="正方形/長方形 33">
                <a:extLst>
                  <a:ext uri="{FF2B5EF4-FFF2-40B4-BE49-F238E27FC236}">
                    <a16:creationId xmlns:a16="http://schemas.microsoft.com/office/drawing/2014/main" id="{EF730726-3F61-46EA-BE27-02E90BDF0606}"/>
                  </a:ext>
                </a:extLst>
              </p:cNvPr>
              <p:cNvSpPr/>
              <p:nvPr/>
            </p:nvSpPr>
            <p:spPr>
              <a:xfrm>
                <a:off x="1069605" y="1330808"/>
                <a:ext cx="518274" cy="830997"/>
              </a:xfrm>
              <a:prstGeom prst="rect">
                <a:avLst/>
              </a:prstGeom>
              <a:noFill/>
            </p:spPr>
            <p:txBody>
              <a:bodyPr wrap="none" lIns="91440" tIns="45720" rIns="91440" bIns="45720">
                <a:spAutoFit/>
              </a:bodyPr>
              <a:lstStyle/>
              <a:p>
                <a:pPr algn="ctr"/>
                <a:r>
                  <a:rPr lang="en-US" altLang="ja-JP" sz="4800" b="1"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2</a:t>
                </a:r>
                <a:endParaRPr lang="ja-JP" altLang="en-US" sz="4800" b="1" cap="none" spc="0"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8" name="テキスト ボックス 27">
              <a:extLst>
                <a:ext uri="{FF2B5EF4-FFF2-40B4-BE49-F238E27FC236}">
                  <a16:creationId xmlns:a16="http://schemas.microsoft.com/office/drawing/2014/main" id="{6382DC44-7B30-48CD-AFF7-9615D06D4225}"/>
                </a:ext>
              </a:extLst>
            </p:cNvPr>
            <p:cNvSpPr txBox="1"/>
            <p:nvPr/>
          </p:nvSpPr>
          <p:spPr>
            <a:xfrm>
              <a:off x="1893547" y="3782366"/>
              <a:ext cx="3877687"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指導計画と評価計画</a:t>
              </a:r>
            </a:p>
          </p:txBody>
        </p:sp>
        <p:sp>
          <p:nvSpPr>
            <p:cNvPr id="29" name="テキスト ボックス 28">
              <a:extLst>
                <a:ext uri="{FF2B5EF4-FFF2-40B4-BE49-F238E27FC236}">
                  <a16:creationId xmlns:a16="http://schemas.microsoft.com/office/drawing/2014/main" id="{86F26A23-1932-4C71-AA03-574E64A531F9}"/>
                </a:ext>
              </a:extLst>
            </p:cNvPr>
            <p:cNvSpPr txBox="1"/>
            <p:nvPr/>
          </p:nvSpPr>
          <p:spPr>
            <a:xfrm>
              <a:off x="1241418" y="4586021"/>
              <a:ext cx="4515929" cy="338554"/>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Assessment and Plans</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3231082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7120211" y="164300"/>
            <a:ext cx="3775394"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単元計画の作成</a:t>
            </a:r>
            <a:endParaRPr lang="en-US" altLang="ja-JP" sz="4000"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45D6DE85-1D9C-4A34-A8FB-F56A0AF39428}"/>
              </a:ext>
            </a:extLst>
          </p:cNvPr>
          <p:cNvSpPr txBox="1"/>
          <p:nvPr/>
        </p:nvSpPr>
        <p:spPr>
          <a:xfrm>
            <a:off x="136964" y="934719"/>
            <a:ext cx="8214556" cy="523220"/>
          </a:xfrm>
          <a:prstGeom prst="rect">
            <a:avLst/>
          </a:prstGeom>
          <a:noFill/>
        </p:spPr>
        <p:txBody>
          <a:bodyPr wrap="none" rtlCol="0">
            <a:spAutoFit/>
          </a:bodyPr>
          <a:lstStyle/>
          <a:p>
            <a:r>
              <a:rPr kumimoji="1" lang="en-US" altLang="ja-JP" sz="2800" dirty="0">
                <a:latin typeface="NHHandwriting Medium" panose="020F0500000000000000" pitchFamily="34" charset="0"/>
              </a:rPr>
              <a:t>We can! 1 </a:t>
            </a:r>
            <a:r>
              <a:rPr kumimoji="1" lang="ja-JP" altLang="en-US" sz="2800" dirty="0">
                <a:latin typeface="NHHandwriting Medium" panose="020F0500000000000000" pitchFamily="34" charset="0"/>
              </a:rPr>
              <a:t>「</a:t>
            </a:r>
            <a:r>
              <a:rPr kumimoji="1" lang="en-US" altLang="ja-JP" sz="2800" dirty="0">
                <a:latin typeface="NHHandwriting Medium" panose="020F0500000000000000" pitchFamily="34" charset="0"/>
              </a:rPr>
              <a:t>Unit2 When is your birthday?</a:t>
            </a:r>
            <a:r>
              <a:rPr kumimoji="1" lang="ja-JP" altLang="en-US" sz="2800" dirty="0">
                <a:latin typeface="NHHandwriting Medium" panose="020F0500000000000000" pitchFamily="34" charset="0"/>
              </a:rPr>
              <a:t>」</a:t>
            </a:r>
          </a:p>
        </p:txBody>
      </p:sp>
      <p:graphicFrame>
        <p:nvGraphicFramePr>
          <p:cNvPr id="6" name="表 7">
            <a:extLst>
              <a:ext uri="{FF2B5EF4-FFF2-40B4-BE49-F238E27FC236}">
                <a16:creationId xmlns:a16="http://schemas.microsoft.com/office/drawing/2014/main" id="{77A9F0B8-2010-4959-8CC8-A1387FCD61AF}"/>
              </a:ext>
            </a:extLst>
          </p:cNvPr>
          <p:cNvGraphicFramePr>
            <a:graphicFrameLocks noGrp="1"/>
          </p:cNvGraphicFramePr>
          <p:nvPr>
            <p:extLst>
              <p:ext uri="{D42A27DB-BD31-4B8C-83A1-F6EECF244321}">
                <p14:modId xmlns:p14="http://schemas.microsoft.com/office/powerpoint/2010/main" val="1022060858"/>
              </p:ext>
            </p:extLst>
          </p:nvPr>
        </p:nvGraphicFramePr>
        <p:xfrm>
          <a:off x="365558" y="1590143"/>
          <a:ext cx="11635942" cy="4538675"/>
        </p:xfrm>
        <a:graphic>
          <a:graphicData uri="http://schemas.openxmlformats.org/drawingml/2006/table">
            <a:tbl>
              <a:tblPr firstRow="1" bandRow="1">
                <a:tableStyleId>{5C22544A-7EE6-4342-B048-85BDC9FD1C3A}</a:tableStyleId>
              </a:tblPr>
              <a:tblGrid>
                <a:gridCol w="568310">
                  <a:extLst>
                    <a:ext uri="{9D8B030D-6E8A-4147-A177-3AD203B41FA5}">
                      <a16:colId xmlns:a16="http://schemas.microsoft.com/office/drawing/2014/main" val="2959097862"/>
                    </a:ext>
                  </a:extLst>
                </a:gridCol>
                <a:gridCol w="3314282">
                  <a:extLst>
                    <a:ext uri="{9D8B030D-6E8A-4147-A177-3AD203B41FA5}">
                      <a16:colId xmlns:a16="http://schemas.microsoft.com/office/drawing/2014/main" val="3901066691"/>
                    </a:ext>
                  </a:extLst>
                </a:gridCol>
                <a:gridCol w="3371850">
                  <a:extLst>
                    <a:ext uri="{9D8B030D-6E8A-4147-A177-3AD203B41FA5}">
                      <a16:colId xmlns:a16="http://schemas.microsoft.com/office/drawing/2014/main" val="1886791937"/>
                    </a:ext>
                  </a:extLst>
                </a:gridCol>
                <a:gridCol w="4381500">
                  <a:extLst>
                    <a:ext uri="{9D8B030D-6E8A-4147-A177-3AD203B41FA5}">
                      <a16:colId xmlns:a16="http://schemas.microsoft.com/office/drawing/2014/main" val="3482446033"/>
                    </a:ext>
                  </a:extLst>
                </a:gridCol>
              </a:tblGrid>
              <a:tr h="475641">
                <a:tc>
                  <a:txBody>
                    <a:bodyPr/>
                    <a:lstStyle/>
                    <a:p>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知識・技能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思考・判断・表現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主体的に学習に取り組む態度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8940267"/>
                  </a:ext>
                </a:extLst>
              </a:tr>
              <a:tr h="610741">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536052"/>
                  </a:ext>
                </a:extLst>
              </a:tr>
              <a:tr h="64057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8303867"/>
                  </a:ext>
                </a:extLst>
              </a:tr>
              <a:tr h="578916">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359301"/>
                  </a:ext>
                </a:extLst>
              </a:tr>
              <a:tr h="634849">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rgbClr val="FF0000"/>
                          </a:solidFill>
                          <a:latin typeface="ＭＳ ゴシック" panose="020B0609070205080204" pitchFamily="49" charset="-128"/>
                          <a:ea typeface="ＭＳ ゴシック" panose="020B0609070205080204" pitchFamily="49" charset="-128"/>
                        </a:rPr>
                        <a:t>聞くこと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8368843"/>
                  </a:ext>
                </a:extLst>
              </a:tr>
              <a:tr h="584642">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rgbClr val="FF0000"/>
                          </a:solidFill>
                          <a:latin typeface="ＭＳ ゴシック" panose="020B0609070205080204" pitchFamily="49" charset="-128"/>
                          <a:ea typeface="ＭＳ ゴシック" panose="020B0609070205080204" pitchFamily="49" charset="-128"/>
                        </a:rPr>
                        <a:t>聞くこと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rgbClr val="FF0000"/>
                          </a:solidFill>
                          <a:latin typeface="ＭＳ ゴシック" panose="020B0609070205080204" pitchFamily="49" charset="-128"/>
                          <a:ea typeface="ＭＳ ゴシック" panose="020B0609070205080204" pitchFamily="49" charset="-128"/>
                        </a:rPr>
                        <a:t>聞くこと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1511056"/>
                  </a:ext>
                </a:extLst>
              </a:tr>
              <a:tr h="537670">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rgbClr val="0070C0"/>
                          </a:solidFill>
                          <a:latin typeface="ＭＳ ゴシック" panose="020B0609070205080204" pitchFamily="49" charset="-128"/>
                          <a:ea typeface="ＭＳ ゴシック" panose="020B0609070205080204" pitchFamily="49" charset="-128"/>
                        </a:rPr>
                        <a:t>話すこと</a:t>
                      </a:r>
                      <a:r>
                        <a:rPr kumimoji="1" lang="en-US" altLang="ja-JP" sz="2400" dirty="0">
                          <a:solidFill>
                            <a:srgbClr val="0070C0"/>
                          </a:solidFill>
                          <a:latin typeface="ＭＳ ゴシック" panose="020B0609070205080204" pitchFamily="49" charset="-128"/>
                          <a:ea typeface="ＭＳ ゴシック" panose="020B0609070205080204" pitchFamily="49" charset="-128"/>
                        </a:rPr>
                        <a:t>【</a:t>
                      </a:r>
                      <a:r>
                        <a:rPr kumimoji="1" lang="ja-JP" altLang="en-US" sz="2400" dirty="0">
                          <a:solidFill>
                            <a:srgbClr val="0070C0"/>
                          </a:solidFill>
                          <a:latin typeface="ＭＳ ゴシック" panose="020B0609070205080204" pitchFamily="49" charset="-128"/>
                          <a:ea typeface="ＭＳ ゴシック" panose="020B0609070205080204" pitchFamily="49" charset="-128"/>
                        </a:rPr>
                        <a:t>やり取り</a:t>
                      </a:r>
                      <a:r>
                        <a:rPr kumimoji="1" lang="en-US" altLang="ja-JP" sz="2400" dirty="0">
                          <a:solidFill>
                            <a:srgbClr val="0070C0"/>
                          </a:solidFill>
                          <a:latin typeface="ＭＳ ゴシック" panose="020B0609070205080204" pitchFamily="49" charset="-128"/>
                          <a:ea typeface="ＭＳ ゴシック" panose="020B0609070205080204" pitchFamily="49" charset="-128"/>
                        </a:rPr>
                        <a:t>】</a:t>
                      </a:r>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404706"/>
                  </a:ext>
                </a:extLst>
              </a:tr>
              <a:tr h="475641">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rgbClr val="0070C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400" dirty="0">
                          <a:solidFill>
                            <a:srgbClr val="0070C0"/>
                          </a:solidFill>
                          <a:latin typeface="ＭＳ ゴシック" panose="020B0609070205080204" pitchFamily="49" charset="-128"/>
                          <a:ea typeface="ＭＳ ゴシック" panose="020B0609070205080204" pitchFamily="49" charset="-128"/>
                        </a:rPr>
                        <a:t>【</a:t>
                      </a:r>
                      <a:r>
                        <a:rPr kumimoji="1" lang="ja-JP" altLang="en-US" sz="2400" dirty="0">
                          <a:solidFill>
                            <a:srgbClr val="0070C0"/>
                          </a:solidFill>
                          <a:latin typeface="ＭＳ ゴシック" panose="020B0609070205080204" pitchFamily="49" charset="-128"/>
                          <a:ea typeface="ＭＳ ゴシック" panose="020B0609070205080204" pitchFamily="49" charset="-128"/>
                        </a:rPr>
                        <a:t>話すことやり取り</a:t>
                      </a:r>
                      <a:r>
                        <a:rPr kumimoji="1" lang="en-US" altLang="ja-JP" sz="2400" dirty="0">
                          <a:solidFill>
                            <a:srgbClr val="0070C0"/>
                          </a:solidFill>
                          <a:latin typeface="ＭＳ ゴシック" panose="020B0609070205080204" pitchFamily="49" charset="-128"/>
                          <a:ea typeface="ＭＳ ゴシック" panose="020B0609070205080204" pitchFamily="49" charset="-128"/>
                        </a:rPr>
                        <a:t>】</a:t>
                      </a:r>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rgbClr val="0070C0"/>
                          </a:solidFill>
                          <a:latin typeface="ＭＳ ゴシック" panose="020B0609070205080204" pitchFamily="49" charset="-128"/>
                          <a:ea typeface="ＭＳ ゴシック" panose="020B0609070205080204" pitchFamily="49" charset="-128"/>
                        </a:rPr>
                        <a:t>【</a:t>
                      </a:r>
                      <a:r>
                        <a:rPr kumimoji="1" lang="ja-JP" altLang="en-US" sz="2400" dirty="0">
                          <a:solidFill>
                            <a:srgbClr val="0070C0"/>
                          </a:solidFill>
                          <a:latin typeface="ＭＳ ゴシック" panose="020B0609070205080204" pitchFamily="49" charset="-128"/>
                          <a:ea typeface="ＭＳ ゴシック" panose="020B0609070205080204" pitchFamily="49" charset="-128"/>
                        </a:rPr>
                        <a:t>話すことやり取り</a:t>
                      </a:r>
                      <a:r>
                        <a:rPr kumimoji="1" lang="en-US" altLang="ja-JP" sz="2400" dirty="0">
                          <a:solidFill>
                            <a:srgbClr val="0070C0"/>
                          </a:solidFill>
                          <a:latin typeface="ＭＳ ゴシック" panose="020B0609070205080204" pitchFamily="49" charset="-128"/>
                          <a:ea typeface="ＭＳ ゴシック" panose="020B0609070205080204"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681103"/>
                  </a:ext>
                </a:extLst>
              </a:tr>
            </a:tbl>
          </a:graphicData>
        </a:graphic>
      </p:graphicFrame>
      <p:sp>
        <p:nvSpPr>
          <p:cNvPr id="8" name="四角形: 角を丸くする 7">
            <a:extLst>
              <a:ext uri="{FF2B5EF4-FFF2-40B4-BE49-F238E27FC236}">
                <a16:creationId xmlns:a16="http://schemas.microsoft.com/office/drawing/2014/main" id="{648A7596-5C51-4AF7-87D4-BD02412C9CAF}"/>
              </a:ext>
            </a:extLst>
          </p:cNvPr>
          <p:cNvSpPr/>
          <p:nvPr/>
        </p:nvSpPr>
        <p:spPr>
          <a:xfrm>
            <a:off x="1493520" y="2175896"/>
            <a:ext cx="9794442" cy="1628775"/>
          </a:xfrm>
          <a:prstGeom prst="roundRect">
            <a:avLst/>
          </a:prstGeom>
          <a:solidFill>
            <a:srgbClr val="92D05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ＭＳ ゴシック" panose="020B0609070205080204" pitchFamily="49" charset="-128"/>
                <a:ea typeface="ＭＳ ゴシック" panose="020B0609070205080204" pitchFamily="49" charset="-128"/>
              </a:rPr>
              <a:t>診断的評価・形成的評価のポイント</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3200" dirty="0">
                <a:solidFill>
                  <a:schemeClr val="tx1"/>
                </a:solidFill>
                <a:latin typeface="ＭＳ ゴシック" panose="020B0609070205080204" pitchFamily="49" charset="-128"/>
                <a:ea typeface="ＭＳ ゴシック" panose="020B0609070205080204" pitchFamily="49" charset="-128"/>
              </a:rPr>
              <a:t>　</a:t>
            </a:r>
            <a:r>
              <a:rPr kumimoji="1" lang="ja-JP" altLang="en-US" sz="2800" dirty="0">
                <a:solidFill>
                  <a:schemeClr val="tx1"/>
                </a:solidFill>
                <a:latin typeface="ＭＳ ゴシック" panose="020B0609070205080204" pitchFamily="49" charset="-128"/>
                <a:ea typeface="ＭＳ ゴシック" panose="020B0609070205080204" pitchFamily="49" charset="-128"/>
              </a:rPr>
              <a:t>何のために評価をするのかを考えて評価していくこと。</a:t>
            </a:r>
            <a:endParaRPr kumimoji="1" lang="ja-JP" altLang="en-US" sz="3200" dirty="0">
              <a:solidFill>
                <a:schemeClr val="tx1"/>
              </a:solidFill>
              <a:latin typeface="ＭＳ ゴシック" panose="020B0609070205080204" pitchFamily="49" charset="-128"/>
              <a:ea typeface="ＭＳ ゴシック" panose="020B0609070205080204" pitchFamily="49" charset="-128"/>
            </a:endParaRPr>
          </a:p>
        </p:txBody>
      </p:sp>
      <p:grpSp>
        <p:nvGrpSpPr>
          <p:cNvPr id="14" name="グループ化 13">
            <a:extLst>
              <a:ext uri="{FF2B5EF4-FFF2-40B4-BE49-F238E27FC236}">
                <a16:creationId xmlns:a16="http://schemas.microsoft.com/office/drawing/2014/main" id="{FABE22C0-5AFF-4488-937B-9FAD4E407FBF}"/>
              </a:ext>
            </a:extLst>
          </p:cNvPr>
          <p:cNvGrpSpPr/>
          <p:nvPr/>
        </p:nvGrpSpPr>
        <p:grpSpPr>
          <a:xfrm>
            <a:off x="93684" y="-52074"/>
            <a:ext cx="3565111" cy="942264"/>
            <a:chOff x="121879" y="3545299"/>
            <a:chExt cx="5747145" cy="1479067"/>
          </a:xfrm>
        </p:grpSpPr>
        <p:grpSp>
          <p:nvGrpSpPr>
            <p:cNvPr id="15" name="グループ化 14">
              <a:extLst>
                <a:ext uri="{FF2B5EF4-FFF2-40B4-BE49-F238E27FC236}">
                  <a16:creationId xmlns:a16="http://schemas.microsoft.com/office/drawing/2014/main" id="{ED2E744F-C287-478E-B142-57A5F3885A41}"/>
                </a:ext>
              </a:extLst>
            </p:cNvPr>
            <p:cNvGrpSpPr/>
            <p:nvPr/>
          </p:nvGrpSpPr>
          <p:grpSpPr>
            <a:xfrm>
              <a:off x="121879" y="3545299"/>
              <a:ext cx="5747145" cy="1479067"/>
              <a:chOff x="302418" y="1330808"/>
              <a:chExt cx="5526884" cy="1479067"/>
            </a:xfrm>
          </p:grpSpPr>
          <p:sp>
            <p:nvSpPr>
              <p:cNvPr id="18" name="四角形: 角を丸くする 17">
                <a:extLst>
                  <a:ext uri="{FF2B5EF4-FFF2-40B4-BE49-F238E27FC236}">
                    <a16:creationId xmlns:a16="http://schemas.microsoft.com/office/drawing/2014/main" id="{09A6FE3F-7C37-43B3-B0F8-522450F00EAF}"/>
                  </a:ext>
                </a:extLst>
              </p:cNvPr>
              <p:cNvSpPr/>
              <p:nvPr/>
            </p:nvSpPr>
            <p:spPr>
              <a:xfrm>
                <a:off x="609603" y="1562101"/>
                <a:ext cx="5210174" cy="1247774"/>
              </a:xfrm>
              <a:prstGeom prst="round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9" name="四角形: 角を丸くする 18">
                <a:extLst>
                  <a:ext uri="{FF2B5EF4-FFF2-40B4-BE49-F238E27FC236}">
                    <a16:creationId xmlns:a16="http://schemas.microsoft.com/office/drawing/2014/main" id="{8FE59511-E307-4A61-B040-6F3C0B14495D}"/>
                  </a:ext>
                </a:extLst>
              </p:cNvPr>
              <p:cNvSpPr/>
              <p:nvPr/>
            </p:nvSpPr>
            <p:spPr>
              <a:xfrm>
                <a:off x="1152525" y="1549973"/>
                <a:ext cx="4676777" cy="742950"/>
              </a:xfrm>
              <a:prstGeom prst="roundRect">
                <a:avLst>
                  <a:gd name="adj" fmla="val 23078"/>
                </a:avLst>
              </a:prstGeom>
              <a:solidFill>
                <a:schemeClr val="accent4">
                  <a:lumMod val="20000"/>
                  <a:lumOff val="80000"/>
                </a:schemeClr>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0" name="四角形: 角を丸くする 19">
                <a:extLst>
                  <a:ext uri="{FF2B5EF4-FFF2-40B4-BE49-F238E27FC236}">
                    <a16:creationId xmlns:a16="http://schemas.microsoft.com/office/drawing/2014/main" id="{28EB6B61-4B7E-465A-BE38-D31FA80A7A51}"/>
                  </a:ext>
                </a:extLst>
              </p:cNvPr>
              <p:cNvSpPr/>
              <p:nvPr/>
            </p:nvSpPr>
            <p:spPr>
              <a:xfrm>
                <a:off x="302418" y="1523187"/>
                <a:ext cx="1609726" cy="629463"/>
              </a:xfrm>
              <a:prstGeom prst="roundRect">
                <a:avLst/>
              </a:prstGeom>
              <a:solidFill>
                <a:srgbClr val="FF9933"/>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1" name="四角形: 角を丸くする 20">
                <a:extLst>
                  <a:ext uri="{FF2B5EF4-FFF2-40B4-BE49-F238E27FC236}">
                    <a16:creationId xmlns:a16="http://schemas.microsoft.com/office/drawing/2014/main" id="{1C614827-CF14-44D0-97DF-951638BD21B0}"/>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2" name="正方形/長方形 21">
                <a:extLst>
                  <a:ext uri="{FF2B5EF4-FFF2-40B4-BE49-F238E27FC236}">
                    <a16:creationId xmlns:a16="http://schemas.microsoft.com/office/drawing/2014/main" id="{E37622FE-D994-456A-BBE9-27195F6370A2}"/>
                  </a:ext>
                </a:extLst>
              </p:cNvPr>
              <p:cNvSpPr/>
              <p:nvPr/>
            </p:nvSpPr>
            <p:spPr>
              <a:xfrm>
                <a:off x="1069605" y="1330808"/>
                <a:ext cx="518274" cy="830997"/>
              </a:xfrm>
              <a:prstGeom prst="rect">
                <a:avLst/>
              </a:prstGeom>
              <a:noFill/>
            </p:spPr>
            <p:txBody>
              <a:bodyPr wrap="none" lIns="91440" tIns="45720" rIns="91440" bIns="45720">
                <a:spAutoFit/>
              </a:bodyPr>
              <a:lstStyle/>
              <a:p>
                <a:pPr algn="ctr"/>
                <a:r>
                  <a:rPr lang="en-US" altLang="ja-JP" sz="4800" b="1"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2</a:t>
                </a:r>
                <a:endParaRPr lang="ja-JP" altLang="en-US" sz="4800" b="1" cap="none" spc="0"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6" name="テキスト ボックス 15">
              <a:extLst>
                <a:ext uri="{FF2B5EF4-FFF2-40B4-BE49-F238E27FC236}">
                  <a16:creationId xmlns:a16="http://schemas.microsoft.com/office/drawing/2014/main" id="{08D3B468-230D-49BE-929A-859949934122}"/>
                </a:ext>
              </a:extLst>
            </p:cNvPr>
            <p:cNvSpPr txBox="1"/>
            <p:nvPr/>
          </p:nvSpPr>
          <p:spPr>
            <a:xfrm>
              <a:off x="1893547" y="3782366"/>
              <a:ext cx="3877687"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指導計画と評価計画</a:t>
              </a:r>
            </a:p>
          </p:txBody>
        </p:sp>
        <p:sp>
          <p:nvSpPr>
            <p:cNvPr id="17" name="テキスト ボックス 16">
              <a:extLst>
                <a:ext uri="{FF2B5EF4-FFF2-40B4-BE49-F238E27FC236}">
                  <a16:creationId xmlns:a16="http://schemas.microsoft.com/office/drawing/2014/main" id="{1D268C76-8059-49C9-825D-F4F5669CE4C2}"/>
                </a:ext>
              </a:extLst>
            </p:cNvPr>
            <p:cNvSpPr txBox="1"/>
            <p:nvPr/>
          </p:nvSpPr>
          <p:spPr>
            <a:xfrm>
              <a:off x="1241418" y="4586021"/>
              <a:ext cx="4515929" cy="338554"/>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Assessment and Plans</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417916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7120211" y="164300"/>
            <a:ext cx="3775394"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単元計画の作成</a:t>
            </a:r>
            <a:endParaRPr lang="en-US" altLang="ja-JP" sz="4000"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45D6DE85-1D9C-4A34-A8FB-F56A0AF39428}"/>
              </a:ext>
            </a:extLst>
          </p:cNvPr>
          <p:cNvSpPr txBox="1"/>
          <p:nvPr/>
        </p:nvSpPr>
        <p:spPr>
          <a:xfrm>
            <a:off x="136964" y="934719"/>
            <a:ext cx="10409116" cy="523220"/>
          </a:xfrm>
          <a:prstGeom prst="rect">
            <a:avLst/>
          </a:prstGeom>
          <a:noFill/>
        </p:spPr>
        <p:txBody>
          <a:bodyPr wrap="square" rtlCol="0">
            <a:spAutoFit/>
          </a:bodyPr>
          <a:lstStyle/>
          <a:p>
            <a:r>
              <a:rPr kumimoji="1" lang="en-US" altLang="ja-JP" sz="2800" dirty="0">
                <a:latin typeface="NHHandwriting Medium" panose="020F0500000000000000" pitchFamily="34" charset="0"/>
              </a:rPr>
              <a:t>We can! 1 </a:t>
            </a:r>
            <a:r>
              <a:rPr kumimoji="1" lang="ja-JP" altLang="en-US" sz="2800" dirty="0">
                <a:latin typeface="NHHandwriting Medium" panose="020F0500000000000000" pitchFamily="34" charset="0"/>
              </a:rPr>
              <a:t>「</a:t>
            </a:r>
            <a:r>
              <a:rPr lang="en-US" altLang="ja-JP" sz="2800" dirty="0">
                <a:latin typeface="NHHandwriting Medium" panose="020F0500000000000000" pitchFamily="34" charset="0"/>
              </a:rPr>
              <a:t>Unit5 She can run fast. He can sing well.</a:t>
            </a:r>
            <a:endParaRPr kumimoji="1" lang="ja-JP" altLang="en-US" sz="2800" dirty="0">
              <a:latin typeface="NHHandwriting Medium" panose="020F0500000000000000" pitchFamily="34" charset="0"/>
            </a:endParaRPr>
          </a:p>
        </p:txBody>
      </p:sp>
      <p:graphicFrame>
        <p:nvGraphicFramePr>
          <p:cNvPr id="6" name="表 7">
            <a:extLst>
              <a:ext uri="{FF2B5EF4-FFF2-40B4-BE49-F238E27FC236}">
                <a16:creationId xmlns:a16="http://schemas.microsoft.com/office/drawing/2014/main" id="{77A9F0B8-2010-4959-8CC8-A1387FCD61AF}"/>
              </a:ext>
            </a:extLst>
          </p:cNvPr>
          <p:cNvGraphicFramePr>
            <a:graphicFrameLocks noGrp="1"/>
          </p:cNvGraphicFramePr>
          <p:nvPr>
            <p:extLst>
              <p:ext uri="{D42A27DB-BD31-4B8C-83A1-F6EECF244321}">
                <p14:modId xmlns:p14="http://schemas.microsoft.com/office/powerpoint/2010/main" val="4242337760"/>
              </p:ext>
            </p:extLst>
          </p:nvPr>
        </p:nvGraphicFramePr>
        <p:xfrm>
          <a:off x="365558" y="1590143"/>
          <a:ext cx="11707712" cy="4997925"/>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2959097862"/>
                    </a:ext>
                  </a:extLst>
                </a:gridCol>
                <a:gridCol w="3314282">
                  <a:extLst>
                    <a:ext uri="{9D8B030D-6E8A-4147-A177-3AD203B41FA5}">
                      <a16:colId xmlns:a16="http://schemas.microsoft.com/office/drawing/2014/main" val="3901066691"/>
                    </a:ext>
                  </a:extLst>
                </a:gridCol>
                <a:gridCol w="3371850">
                  <a:extLst>
                    <a:ext uri="{9D8B030D-6E8A-4147-A177-3AD203B41FA5}">
                      <a16:colId xmlns:a16="http://schemas.microsoft.com/office/drawing/2014/main" val="1886791937"/>
                    </a:ext>
                  </a:extLst>
                </a:gridCol>
                <a:gridCol w="4381500">
                  <a:extLst>
                    <a:ext uri="{9D8B030D-6E8A-4147-A177-3AD203B41FA5}">
                      <a16:colId xmlns:a16="http://schemas.microsoft.com/office/drawing/2014/main" val="3482446033"/>
                    </a:ext>
                  </a:extLst>
                </a:gridCol>
              </a:tblGrid>
              <a:tr h="470981">
                <a:tc>
                  <a:txBody>
                    <a:bodyPr/>
                    <a:lstStyle/>
                    <a:p>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知識・技能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思考・判断・表現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主体的に学習に取り組む態度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8940267"/>
                  </a:ext>
                </a:extLst>
              </a:tr>
              <a:tr h="604758">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536052"/>
                  </a:ext>
                </a:extLst>
              </a:tr>
              <a:tr h="634300">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8303867"/>
                  </a:ext>
                </a:extLst>
              </a:tr>
              <a:tr h="57324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359301"/>
                  </a:ext>
                </a:extLst>
              </a:tr>
              <a:tr h="628630">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00B050"/>
                          </a:solidFill>
                          <a:latin typeface="ＭＳ ゴシック" panose="020B0609070205080204" pitchFamily="49" charset="-128"/>
                          <a:ea typeface="ＭＳ ゴシック" panose="020B0609070205080204" pitchFamily="49" charset="-128"/>
                        </a:rPr>
                        <a:t>話すこと</a:t>
                      </a:r>
                      <a:r>
                        <a:rPr kumimoji="1" lang="en-US" altLang="ja-JP" sz="2400" dirty="0">
                          <a:solidFill>
                            <a:srgbClr val="00B050"/>
                          </a:solidFill>
                          <a:latin typeface="ＭＳ ゴシック" panose="020B0609070205080204" pitchFamily="49" charset="-128"/>
                          <a:ea typeface="ＭＳ ゴシック" panose="020B0609070205080204" pitchFamily="49" charset="-128"/>
                        </a:rPr>
                        <a:t>【</a:t>
                      </a:r>
                      <a:r>
                        <a:rPr kumimoji="1" lang="ja-JP" altLang="en-US" sz="2400" dirty="0">
                          <a:solidFill>
                            <a:srgbClr val="00B050"/>
                          </a:solidFill>
                          <a:latin typeface="ＭＳ ゴシック" panose="020B0609070205080204" pitchFamily="49" charset="-128"/>
                          <a:ea typeface="ＭＳ ゴシック" panose="020B0609070205080204" pitchFamily="49" charset="-128"/>
                        </a:rPr>
                        <a:t>発表</a:t>
                      </a:r>
                      <a:r>
                        <a:rPr kumimoji="1" lang="en-US" altLang="ja-JP" sz="2400" dirty="0">
                          <a:solidFill>
                            <a:srgbClr val="00B050"/>
                          </a:solidFill>
                          <a:latin typeface="ＭＳ ゴシック" panose="020B0609070205080204" pitchFamily="49" charset="-128"/>
                          <a:ea typeface="ＭＳ ゴシック" panose="020B0609070205080204" pitchFamily="49" charset="-128"/>
                        </a:rPr>
                        <a:t>】</a:t>
                      </a:r>
                      <a:endParaRPr kumimoji="1" lang="ja-JP" altLang="en-US" sz="2400" dirty="0">
                        <a:solidFill>
                          <a:srgbClr val="00B05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8368843"/>
                  </a:ext>
                </a:extLst>
              </a:tr>
              <a:tr h="57891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1511056"/>
                  </a:ext>
                </a:extLst>
              </a:tr>
              <a:tr h="57891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00B050"/>
                          </a:solidFill>
                          <a:latin typeface="ＭＳ ゴシック" panose="020B0609070205080204" pitchFamily="49" charset="-128"/>
                          <a:ea typeface="ＭＳ ゴシック" panose="020B0609070205080204" pitchFamily="49" charset="-128"/>
                        </a:rPr>
                        <a:t>話すこと</a:t>
                      </a:r>
                      <a:r>
                        <a:rPr kumimoji="1" lang="en-US" altLang="ja-JP" sz="2400" dirty="0">
                          <a:solidFill>
                            <a:srgbClr val="00B050"/>
                          </a:solidFill>
                          <a:latin typeface="ＭＳ ゴシック" panose="020B0609070205080204" pitchFamily="49" charset="-128"/>
                          <a:ea typeface="ＭＳ ゴシック" panose="020B0609070205080204" pitchFamily="49" charset="-128"/>
                        </a:rPr>
                        <a:t>【</a:t>
                      </a:r>
                      <a:r>
                        <a:rPr kumimoji="1" lang="ja-JP" altLang="en-US" sz="2400" dirty="0">
                          <a:solidFill>
                            <a:srgbClr val="00B050"/>
                          </a:solidFill>
                          <a:latin typeface="ＭＳ ゴシック" panose="020B0609070205080204" pitchFamily="49" charset="-128"/>
                          <a:ea typeface="ＭＳ ゴシック" panose="020B0609070205080204" pitchFamily="49" charset="-128"/>
                        </a:rPr>
                        <a:t>発表</a:t>
                      </a:r>
                      <a:r>
                        <a:rPr kumimoji="1" lang="en-US" altLang="ja-JP" sz="2400" dirty="0">
                          <a:solidFill>
                            <a:srgbClr val="00B050"/>
                          </a:solidFill>
                          <a:latin typeface="ＭＳ ゴシック" panose="020B0609070205080204" pitchFamily="49" charset="-128"/>
                          <a:ea typeface="ＭＳ ゴシック" panose="020B0609070205080204" pitchFamily="49" charset="-128"/>
                        </a:rPr>
                        <a:t>】</a:t>
                      </a:r>
                      <a:endParaRPr kumimoji="1" lang="ja-JP" altLang="en-US" sz="2400" dirty="0">
                        <a:solidFill>
                          <a:srgbClr val="00B05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3013253"/>
                  </a:ext>
                </a:extLst>
              </a:tr>
              <a:tr h="368643">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00B05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00B050"/>
                          </a:solidFill>
                          <a:latin typeface="ＭＳ ゴシック" panose="020B0609070205080204" pitchFamily="49" charset="-128"/>
                          <a:ea typeface="ＭＳ ゴシック" panose="020B0609070205080204" pitchFamily="49" charset="-128"/>
                        </a:rPr>
                        <a:t>話すこと</a:t>
                      </a:r>
                      <a:r>
                        <a:rPr kumimoji="1" lang="en-US" altLang="ja-JP" sz="2400" dirty="0">
                          <a:solidFill>
                            <a:srgbClr val="00B050"/>
                          </a:solidFill>
                          <a:latin typeface="ＭＳ ゴシック" panose="020B0609070205080204" pitchFamily="49" charset="-128"/>
                          <a:ea typeface="ＭＳ ゴシック" panose="020B0609070205080204" pitchFamily="49" charset="-128"/>
                        </a:rPr>
                        <a:t>【</a:t>
                      </a:r>
                      <a:r>
                        <a:rPr kumimoji="1" lang="ja-JP" altLang="en-US" sz="2400" dirty="0">
                          <a:solidFill>
                            <a:srgbClr val="00B050"/>
                          </a:solidFill>
                          <a:latin typeface="ＭＳ ゴシック" panose="020B0609070205080204" pitchFamily="49" charset="-128"/>
                          <a:ea typeface="ＭＳ ゴシック" panose="020B0609070205080204" pitchFamily="49" charset="-128"/>
                        </a:rPr>
                        <a:t>発表</a:t>
                      </a:r>
                      <a:r>
                        <a:rPr kumimoji="1" lang="en-US" altLang="ja-JP" sz="2400" dirty="0">
                          <a:solidFill>
                            <a:srgbClr val="00B050"/>
                          </a:solidFill>
                          <a:latin typeface="ＭＳ ゴシック" panose="020B0609070205080204" pitchFamily="49" charset="-128"/>
                          <a:ea typeface="ＭＳ ゴシック" panose="020B0609070205080204" pitchFamily="49" charset="-128"/>
                        </a:rPr>
                        <a:t>】</a:t>
                      </a:r>
                      <a:endParaRPr kumimoji="1" lang="ja-JP" altLang="en-US" sz="2400"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00B050"/>
                          </a:solidFill>
                          <a:latin typeface="ＭＳ ゴシック" panose="020B0609070205080204" pitchFamily="49" charset="-128"/>
                          <a:ea typeface="ＭＳ ゴシック" panose="020B0609070205080204" pitchFamily="49" charset="-128"/>
                        </a:rPr>
                        <a:t>話すこと</a:t>
                      </a:r>
                      <a:r>
                        <a:rPr kumimoji="1" lang="en-US" altLang="ja-JP" sz="2400" dirty="0">
                          <a:solidFill>
                            <a:srgbClr val="00B050"/>
                          </a:solidFill>
                          <a:latin typeface="ＭＳ ゴシック" panose="020B0609070205080204" pitchFamily="49" charset="-128"/>
                          <a:ea typeface="ＭＳ ゴシック" panose="020B0609070205080204" pitchFamily="49" charset="-128"/>
                        </a:rPr>
                        <a:t>【</a:t>
                      </a:r>
                      <a:r>
                        <a:rPr kumimoji="1" lang="ja-JP" altLang="en-US" sz="2400" dirty="0">
                          <a:solidFill>
                            <a:srgbClr val="00B050"/>
                          </a:solidFill>
                          <a:latin typeface="ＭＳ ゴシック" panose="020B0609070205080204" pitchFamily="49" charset="-128"/>
                          <a:ea typeface="ＭＳ ゴシック" panose="020B0609070205080204" pitchFamily="49" charset="-128"/>
                        </a:rPr>
                        <a:t>発表</a:t>
                      </a:r>
                      <a:r>
                        <a:rPr kumimoji="1" lang="en-US" altLang="ja-JP" sz="2400" dirty="0">
                          <a:solidFill>
                            <a:srgbClr val="00B050"/>
                          </a:solidFill>
                          <a:latin typeface="ＭＳ ゴシック" panose="020B0609070205080204" pitchFamily="49" charset="-128"/>
                          <a:ea typeface="ＭＳ ゴシック" panose="020B0609070205080204" pitchFamily="49" charset="-128"/>
                        </a:rPr>
                        <a:t>】</a:t>
                      </a:r>
                      <a:endParaRPr kumimoji="1" lang="ja-JP" altLang="en-US" sz="2400"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404706"/>
                  </a:ext>
                </a:extLst>
              </a:tr>
              <a:tr h="470981">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681103"/>
                  </a:ext>
                </a:extLst>
              </a:tr>
            </a:tbl>
          </a:graphicData>
        </a:graphic>
      </p:graphicFrame>
      <p:sp>
        <p:nvSpPr>
          <p:cNvPr id="8" name="四角形: 角を丸くする 7">
            <a:extLst>
              <a:ext uri="{FF2B5EF4-FFF2-40B4-BE49-F238E27FC236}">
                <a16:creationId xmlns:a16="http://schemas.microsoft.com/office/drawing/2014/main" id="{648A7596-5C51-4AF7-87D4-BD02412C9CAF}"/>
              </a:ext>
            </a:extLst>
          </p:cNvPr>
          <p:cNvSpPr/>
          <p:nvPr/>
        </p:nvSpPr>
        <p:spPr>
          <a:xfrm>
            <a:off x="4505325" y="2175896"/>
            <a:ext cx="7272958" cy="3339079"/>
          </a:xfrm>
          <a:prstGeom prst="roundRect">
            <a:avLst/>
          </a:prstGeom>
          <a:solidFill>
            <a:srgbClr val="92D05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ＭＳ ゴシック" panose="020B0609070205080204" pitchFamily="49" charset="-128"/>
                <a:ea typeface="ＭＳ ゴシック" panose="020B0609070205080204" pitchFamily="49" charset="-128"/>
              </a:rPr>
              <a:t>評価の繰り返しのポイント</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3200" dirty="0">
                <a:solidFill>
                  <a:schemeClr val="tx1"/>
                </a:solidFill>
                <a:latin typeface="ＭＳ ゴシック" panose="020B0609070205080204" pitchFamily="49" charset="-128"/>
                <a:ea typeface="ＭＳ ゴシック" panose="020B0609070205080204" pitchFamily="49" charset="-128"/>
              </a:rPr>
              <a:t>・目的，場面，状況などを変える。</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3200" dirty="0">
                <a:solidFill>
                  <a:schemeClr val="tx1"/>
                </a:solidFill>
                <a:latin typeface="ＭＳ ゴシック" panose="020B0609070205080204" pitchFamily="49" charset="-128"/>
                <a:ea typeface="ＭＳ ゴシック" panose="020B0609070205080204" pitchFamily="49" charset="-128"/>
              </a:rPr>
              <a:t>・１回目出来なかった児童に指導を</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3200" dirty="0">
                <a:solidFill>
                  <a:schemeClr val="tx1"/>
                </a:solidFill>
                <a:latin typeface="ＭＳ ゴシック" panose="020B0609070205080204" pitchFamily="49" charset="-128"/>
                <a:ea typeface="ＭＳ ゴシック" panose="020B0609070205080204" pitchFamily="49" charset="-128"/>
              </a:rPr>
              <a:t>　して，２回目でできるようにする　</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3200" dirty="0">
                <a:solidFill>
                  <a:schemeClr val="tx1"/>
                </a:solidFill>
                <a:latin typeface="ＭＳ ゴシック" panose="020B0609070205080204" pitchFamily="49" charset="-128"/>
                <a:ea typeface="ＭＳ ゴシック" panose="020B0609070205080204" pitchFamily="49" charset="-128"/>
              </a:rPr>
              <a:t>　ための評価</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p:txBody>
      </p:sp>
      <p:grpSp>
        <p:nvGrpSpPr>
          <p:cNvPr id="14" name="グループ化 13">
            <a:extLst>
              <a:ext uri="{FF2B5EF4-FFF2-40B4-BE49-F238E27FC236}">
                <a16:creationId xmlns:a16="http://schemas.microsoft.com/office/drawing/2014/main" id="{BD557F7C-AB13-4930-A203-52C17DF5FF03}"/>
              </a:ext>
            </a:extLst>
          </p:cNvPr>
          <p:cNvGrpSpPr/>
          <p:nvPr/>
        </p:nvGrpSpPr>
        <p:grpSpPr>
          <a:xfrm>
            <a:off x="93684" y="-52074"/>
            <a:ext cx="3565111" cy="942264"/>
            <a:chOff x="121879" y="3545299"/>
            <a:chExt cx="5747145" cy="1479067"/>
          </a:xfrm>
        </p:grpSpPr>
        <p:grpSp>
          <p:nvGrpSpPr>
            <p:cNvPr id="15" name="グループ化 14">
              <a:extLst>
                <a:ext uri="{FF2B5EF4-FFF2-40B4-BE49-F238E27FC236}">
                  <a16:creationId xmlns:a16="http://schemas.microsoft.com/office/drawing/2014/main" id="{08266A72-4B20-46B8-8B12-4A5CC79ABAFD}"/>
                </a:ext>
              </a:extLst>
            </p:cNvPr>
            <p:cNvGrpSpPr/>
            <p:nvPr/>
          </p:nvGrpSpPr>
          <p:grpSpPr>
            <a:xfrm>
              <a:off x="121879" y="3545299"/>
              <a:ext cx="5747145" cy="1479067"/>
              <a:chOff x="302418" y="1330808"/>
              <a:chExt cx="5526884" cy="1479067"/>
            </a:xfrm>
          </p:grpSpPr>
          <p:sp>
            <p:nvSpPr>
              <p:cNvPr id="18" name="四角形: 角を丸くする 17">
                <a:extLst>
                  <a:ext uri="{FF2B5EF4-FFF2-40B4-BE49-F238E27FC236}">
                    <a16:creationId xmlns:a16="http://schemas.microsoft.com/office/drawing/2014/main" id="{194D2B1C-AF97-4105-A052-7D89E3FBF741}"/>
                  </a:ext>
                </a:extLst>
              </p:cNvPr>
              <p:cNvSpPr/>
              <p:nvPr/>
            </p:nvSpPr>
            <p:spPr>
              <a:xfrm>
                <a:off x="609603" y="1562101"/>
                <a:ext cx="5210174" cy="1247774"/>
              </a:xfrm>
              <a:prstGeom prst="round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9" name="四角形: 角を丸くする 18">
                <a:extLst>
                  <a:ext uri="{FF2B5EF4-FFF2-40B4-BE49-F238E27FC236}">
                    <a16:creationId xmlns:a16="http://schemas.microsoft.com/office/drawing/2014/main" id="{F479F41B-614C-4CC2-81D0-AA9A8E1A22E2}"/>
                  </a:ext>
                </a:extLst>
              </p:cNvPr>
              <p:cNvSpPr/>
              <p:nvPr/>
            </p:nvSpPr>
            <p:spPr>
              <a:xfrm>
                <a:off x="1152525" y="1549973"/>
                <a:ext cx="4676777" cy="742950"/>
              </a:xfrm>
              <a:prstGeom prst="roundRect">
                <a:avLst>
                  <a:gd name="adj" fmla="val 23078"/>
                </a:avLst>
              </a:prstGeom>
              <a:solidFill>
                <a:schemeClr val="accent4">
                  <a:lumMod val="20000"/>
                  <a:lumOff val="80000"/>
                </a:schemeClr>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0" name="四角形: 角を丸くする 19">
                <a:extLst>
                  <a:ext uri="{FF2B5EF4-FFF2-40B4-BE49-F238E27FC236}">
                    <a16:creationId xmlns:a16="http://schemas.microsoft.com/office/drawing/2014/main" id="{A5502CD2-6843-4413-9C92-2B7B48863345}"/>
                  </a:ext>
                </a:extLst>
              </p:cNvPr>
              <p:cNvSpPr/>
              <p:nvPr/>
            </p:nvSpPr>
            <p:spPr>
              <a:xfrm>
                <a:off x="302418" y="1523187"/>
                <a:ext cx="1609726" cy="629463"/>
              </a:xfrm>
              <a:prstGeom prst="roundRect">
                <a:avLst/>
              </a:prstGeom>
              <a:solidFill>
                <a:srgbClr val="FF9933"/>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1" name="四角形: 角を丸くする 20">
                <a:extLst>
                  <a:ext uri="{FF2B5EF4-FFF2-40B4-BE49-F238E27FC236}">
                    <a16:creationId xmlns:a16="http://schemas.microsoft.com/office/drawing/2014/main" id="{E2357220-A9F1-4895-B3CE-5E06F18EFCFC}"/>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2" name="正方形/長方形 21">
                <a:extLst>
                  <a:ext uri="{FF2B5EF4-FFF2-40B4-BE49-F238E27FC236}">
                    <a16:creationId xmlns:a16="http://schemas.microsoft.com/office/drawing/2014/main" id="{46F67151-80F3-4801-A9A4-EC345C198A22}"/>
                  </a:ext>
                </a:extLst>
              </p:cNvPr>
              <p:cNvSpPr/>
              <p:nvPr/>
            </p:nvSpPr>
            <p:spPr>
              <a:xfrm>
                <a:off x="1069605" y="1330808"/>
                <a:ext cx="518274" cy="830997"/>
              </a:xfrm>
              <a:prstGeom prst="rect">
                <a:avLst/>
              </a:prstGeom>
              <a:noFill/>
            </p:spPr>
            <p:txBody>
              <a:bodyPr wrap="none" lIns="91440" tIns="45720" rIns="91440" bIns="45720">
                <a:spAutoFit/>
              </a:bodyPr>
              <a:lstStyle/>
              <a:p>
                <a:pPr algn="ctr"/>
                <a:r>
                  <a:rPr lang="en-US" altLang="ja-JP" sz="4800" b="1"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2</a:t>
                </a:r>
                <a:endParaRPr lang="ja-JP" altLang="en-US" sz="4800" b="1" cap="none" spc="0"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6" name="テキスト ボックス 15">
              <a:extLst>
                <a:ext uri="{FF2B5EF4-FFF2-40B4-BE49-F238E27FC236}">
                  <a16:creationId xmlns:a16="http://schemas.microsoft.com/office/drawing/2014/main" id="{88289652-FD1B-46C0-AEE4-920CAF953C86}"/>
                </a:ext>
              </a:extLst>
            </p:cNvPr>
            <p:cNvSpPr txBox="1"/>
            <p:nvPr/>
          </p:nvSpPr>
          <p:spPr>
            <a:xfrm>
              <a:off x="1893547" y="3782366"/>
              <a:ext cx="3877687"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指導計画と評価計画</a:t>
              </a:r>
            </a:p>
          </p:txBody>
        </p:sp>
        <p:sp>
          <p:nvSpPr>
            <p:cNvPr id="17" name="テキスト ボックス 16">
              <a:extLst>
                <a:ext uri="{FF2B5EF4-FFF2-40B4-BE49-F238E27FC236}">
                  <a16:creationId xmlns:a16="http://schemas.microsoft.com/office/drawing/2014/main" id="{99E9BE5E-3515-449B-8FD9-4364D47E08C4}"/>
                </a:ext>
              </a:extLst>
            </p:cNvPr>
            <p:cNvSpPr txBox="1"/>
            <p:nvPr/>
          </p:nvSpPr>
          <p:spPr>
            <a:xfrm>
              <a:off x="1241418" y="4586021"/>
              <a:ext cx="4515929" cy="338554"/>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Assessment and Plans</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353882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7120211" y="164300"/>
            <a:ext cx="3775394" cy="707886"/>
          </a:xfrm>
          <a:prstGeom prst="rect">
            <a:avLst/>
          </a:prstGeom>
        </p:spPr>
        <p:txBody>
          <a:bodyPr wrap="none">
            <a:spAutoFit/>
          </a:bodyPr>
          <a:lstStyle/>
          <a:p>
            <a:pPr algn="ctr"/>
            <a:r>
              <a:rPr lang="ja-JP" altLang="en-US" sz="4000">
                <a:latin typeface="ＭＳ ゴシック" panose="020B0609070205080204" pitchFamily="49" charset="-128"/>
                <a:ea typeface="ＭＳ ゴシック" panose="020B0609070205080204" pitchFamily="49" charset="-128"/>
              </a:rPr>
              <a:t>単元計画の作成</a:t>
            </a:r>
            <a:endParaRPr lang="en-US" altLang="ja-JP" sz="4000"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45D6DE85-1D9C-4A34-A8FB-F56A0AF39428}"/>
              </a:ext>
            </a:extLst>
          </p:cNvPr>
          <p:cNvSpPr txBox="1"/>
          <p:nvPr/>
        </p:nvSpPr>
        <p:spPr>
          <a:xfrm>
            <a:off x="243638" y="971283"/>
            <a:ext cx="4033721" cy="369332"/>
          </a:xfrm>
          <a:prstGeom prst="rect">
            <a:avLst/>
          </a:prstGeom>
          <a:noFill/>
        </p:spPr>
        <p:txBody>
          <a:bodyPr wrap="square" rtlCol="0">
            <a:spAutoFit/>
          </a:bodyPr>
          <a:lstStyle/>
          <a:p>
            <a:r>
              <a:rPr kumimoji="1" lang="en-US" altLang="ja-JP" dirty="0">
                <a:latin typeface="NHHandwriting Medium" panose="020F0500000000000000" pitchFamily="34" charset="0"/>
              </a:rPr>
              <a:t>We can! </a:t>
            </a:r>
            <a:r>
              <a:rPr lang="en-US" altLang="ja-JP" dirty="0">
                <a:latin typeface="NHHandwriting Medium" panose="020F0500000000000000" pitchFamily="34" charset="0"/>
              </a:rPr>
              <a:t>2</a:t>
            </a:r>
            <a:r>
              <a:rPr kumimoji="1" lang="en-US" altLang="ja-JP" dirty="0">
                <a:latin typeface="NHHandwriting Medium" panose="020F0500000000000000" pitchFamily="34" charset="0"/>
              </a:rPr>
              <a:t> </a:t>
            </a:r>
            <a:r>
              <a:rPr kumimoji="1" lang="ja-JP" altLang="en-US" dirty="0">
                <a:latin typeface="NHHandwriting Medium" panose="020F0500000000000000" pitchFamily="34" charset="0"/>
              </a:rPr>
              <a:t>「</a:t>
            </a:r>
            <a:r>
              <a:rPr lang="en-US" altLang="ja-JP" dirty="0">
                <a:latin typeface="NHHandwriting Medium" panose="020F0500000000000000" pitchFamily="34" charset="0"/>
              </a:rPr>
              <a:t>Unit1 This is ME!</a:t>
            </a:r>
            <a:r>
              <a:rPr lang="ja-JP" altLang="en-US" dirty="0">
                <a:latin typeface="NHHandwriting Medium" panose="020F0500000000000000" pitchFamily="34" charset="0"/>
              </a:rPr>
              <a:t>」</a:t>
            </a:r>
            <a:endParaRPr kumimoji="1" lang="ja-JP" altLang="en-US" dirty="0">
              <a:latin typeface="NHHandwriting Medium" panose="020F0500000000000000" pitchFamily="34" charset="0"/>
            </a:endParaRPr>
          </a:p>
        </p:txBody>
      </p:sp>
      <p:graphicFrame>
        <p:nvGraphicFramePr>
          <p:cNvPr id="6" name="表 7">
            <a:extLst>
              <a:ext uri="{FF2B5EF4-FFF2-40B4-BE49-F238E27FC236}">
                <a16:creationId xmlns:a16="http://schemas.microsoft.com/office/drawing/2014/main" id="{77A9F0B8-2010-4959-8CC8-A1387FCD61AF}"/>
              </a:ext>
            </a:extLst>
          </p:cNvPr>
          <p:cNvGraphicFramePr>
            <a:graphicFrameLocks noGrp="1"/>
          </p:cNvGraphicFramePr>
          <p:nvPr>
            <p:extLst>
              <p:ext uri="{D42A27DB-BD31-4B8C-83A1-F6EECF244321}">
                <p14:modId xmlns:p14="http://schemas.microsoft.com/office/powerpoint/2010/main" val="2884313996"/>
              </p:ext>
            </p:extLst>
          </p:nvPr>
        </p:nvGraphicFramePr>
        <p:xfrm>
          <a:off x="243639" y="1520472"/>
          <a:ext cx="5852361" cy="5153199"/>
        </p:xfrm>
        <a:graphic>
          <a:graphicData uri="http://schemas.openxmlformats.org/drawingml/2006/table">
            <a:tbl>
              <a:tblPr firstRow="1" bandRow="1">
                <a:tableStyleId>{5C22544A-7EE6-4342-B048-85BDC9FD1C3A}</a:tableStyleId>
              </a:tblPr>
              <a:tblGrid>
                <a:gridCol w="382947">
                  <a:extLst>
                    <a:ext uri="{9D8B030D-6E8A-4147-A177-3AD203B41FA5}">
                      <a16:colId xmlns:a16="http://schemas.microsoft.com/office/drawing/2014/main" val="2959097862"/>
                    </a:ext>
                  </a:extLst>
                </a:gridCol>
                <a:gridCol w="1948124">
                  <a:extLst>
                    <a:ext uri="{9D8B030D-6E8A-4147-A177-3AD203B41FA5}">
                      <a16:colId xmlns:a16="http://schemas.microsoft.com/office/drawing/2014/main" val="3901066691"/>
                    </a:ext>
                  </a:extLst>
                </a:gridCol>
                <a:gridCol w="1751905">
                  <a:extLst>
                    <a:ext uri="{9D8B030D-6E8A-4147-A177-3AD203B41FA5}">
                      <a16:colId xmlns:a16="http://schemas.microsoft.com/office/drawing/2014/main" val="1886791937"/>
                    </a:ext>
                  </a:extLst>
                </a:gridCol>
                <a:gridCol w="1769385">
                  <a:extLst>
                    <a:ext uri="{9D8B030D-6E8A-4147-A177-3AD203B41FA5}">
                      <a16:colId xmlns:a16="http://schemas.microsoft.com/office/drawing/2014/main" val="3482446033"/>
                    </a:ext>
                  </a:extLst>
                </a:gridCol>
              </a:tblGrid>
              <a:tr h="470981">
                <a:tc>
                  <a:txBody>
                    <a:bodyPr/>
                    <a:lstStyle/>
                    <a:p>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知識・技能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思考・</a:t>
                      </a:r>
                      <a:endParaRPr kumimoji="1" lang="en-US" altLang="ja-JP" sz="160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判断・表現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主体的に学習に</a:t>
                      </a:r>
                      <a:endParaRPr kumimoji="1" lang="en-US" altLang="ja-JP" sz="160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取り組む態度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8940267"/>
                  </a:ext>
                </a:extLst>
              </a:tr>
              <a:tr h="604758">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536052"/>
                  </a:ext>
                </a:extLst>
              </a:tr>
              <a:tr h="634300">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8303867"/>
                  </a:ext>
                </a:extLst>
              </a:tr>
              <a:tr h="57324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359301"/>
                  </a:ext>
                </a:extLst>
              </a:tr>
              <a:tr h="53818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8368843"/>
                  </a:ext>
                </a:extLst>
              </a:tr>
              <a:tr h="530764">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話すこと</a:t>
                      </a:r>
                      <a:r>
                        <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発表</a:t>
                      </a:r>
                      <a:r>
                        <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話すこと</a:t>
                      </a:r>
                      <a:endPar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発表</a:t>
                      </a:r>
                      <a:r>
                        <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1511056"/>
                  </a:ext>
                </a:extLst>
              </a:tr>
              <a:tr h="57891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3013253"/>
                  </a:ext>
                </a:extLst>
              </a:tr>
              <a:tr h="486436">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1" dirty="0">
                          <a:solidFill>
                            <a:srgbClr val="FFC000"/>
                          </a:solidFill>
                          <a:latin typeface="ＭＳ ゴシック" panose="020B0609070205080204" pitchFamily="49" charset="-128"/>
                          <a:ea typeface="ＭＳ ゴシック" panose="020B0609070205080204" pitchFamily="49" charset="-128"/>
                        </a:rPr>
                        <a:t>書くこと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FFC000"/>
                          </a:solidFill>
                          <a:latin typeface="ＭＳ ゴシック" panose="020B0609070205080204" pitchFamily="49" charset="-128"/>
                          <a:ea typeface="ＭＳ ゴシック" panose="020B0609070205080204" pitchFamily="49" charset="-128"/>
                        </a:rPr>
                        <a:t>書くこと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404706"/>
                  </a:ext>
                </a:extLst>
              </a:tr>
              <a:tr h="464091">
                <a:tc>
                  <a:txBody>
                    <a:bodyPr/>
                    <a:lstStyle/>
                    <a:p>
                      <a:r>
                        <a:rPr kumimoji="1" lang="ja-JP" altLang="en-US" sz="2400">
                          <a:solidFill>
                            <a:schemeClr val="tx1"/>
                          </a:solidFill>
                          <a:latin typeface="ＭＳ ゴシック" panose="020B0609070205080204" pitchFamily="49" charset="-128"/>
                          <a:ea typeface="ＭＳ ゴシック" panose="020B0609070205080204" pitchFamily="49" charset="-128"/>
                        </a:rPr>
                        <a:t>８</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00B050"/>
                          </a:solidFill>
                          <a:latin typeface="ＭＳ ゴシック" panose="020B0609070205080204" pitchFamily="49" charset="-128"/>
                          <a:ea typeface="ＭＳ ゴシック" panose="020B0609070205080204" pitchFamily="49" charset="-128"/>
                        </a:rPr>
                        <a:t>話すこと</a:t>
                      </a:r>
                      <a:endParaRPr kumimoji="1" lang="en-US" altLang="ja-JP" sz="1600" b="1" dirty="0">
                        <a:solidFill>
                          <a:srgbClr val="00B050"/>
                        </a:solidFill>
                        <a:latin typeface="ＭＳ ゴシック" panose="020B0609070205080204" pitchFamily="49" charset="-128"/>
                        <a:ea typeface="ＭＳ ゴシック" panose="020B0609070205080204"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r>
                        <a:rPr kumimoji="1" lang="ja-JP" altLang="en-US" sz="1600" b="1" dirty="0">
                          <a:solidFill>
                            <a:srgbClr val="00B050"/>
                          </a:solidFill>
                          <a:latin typeface="ＭＳ ゴシック" panose="020B0609070205080204" pitchFamily="49" charset="-128"/>
                          <a:ea typeface="ＭＳ ゴシック" panose="020B0609070205080204" pitchFamily="49" charset="-128"/>
                        </a:rPr>
                        <a:t>発表</a:t>
                      </a: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endParaRPr kumimoji="1" lang="ja-JP" altLang="en-US" sz="1800" b="1" dirty="0">
                        <a:solidFill>
                          <a:srgbClr val="00B05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00B050"/>
                          </a:solidFill>
                          <a:latin typeface="ＭＳ ゴシック" panose="020B0609070205080204" pitchFamily="49" charset="-128"/>
                          <a:ea typeface="ＭＳ ゴシック" panose="020B0609070205080204" pitchFamily="49" charset="-128"/>
                        </a:rPr>
                        <a:t>話すこと</a:t>
                      </a:r>
                      <a:endParaRPr kumimoji="1" lang="en-US" altLang="ja-JP" sz="1600" b="1" dirty="0">
                        <a:solidFill>
                          <a:srgbClr val="00B050"/>
                        </a:solidFill>
                        <a:latin typeface="ＭＳ ゴシック" panose="020B0609070205080204" pitchFamily="49" charset="-128"/>
                        <a:ea typeface="ＭＳ ゴシック" panose="020B0609070205080204"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r>
                        <a:rPr kumimoji="1" lang="ja-JP" altLang="en-US" sz="1600" b="1" dirty="0">
                          <a:solidFill>
                            <a:srgbClr val="00B050"/>
                          </a:solidFill>
                          <a:latin typeface="ＭＳ ゴシック" panose="020B0609070205080204" pitchFamily="49" charset="-128"/>
                          <a:ea typeface="ＭＳ ゴシック" panose="020B0609070205080204" pitchFamily="49" charset="-128"/>
                        </a:rPr>
                        <a:t>発表</a:t>
                      </a: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8740913"/>
                  </a:ext>
                </a:extLst>
              </a:tr>
            </a:tbl>
          </a:graphicData>
        </a:graphic>
      </p:graphicFrame>
      <p:graphicFrame>
        <p:nvGraphicFramePr>
          <p:cNvPr id="11" name="表 7">
            <a:extLst>
              <a:ext uri="{FF2B5EF4-FFF2-40B4-BE49-F238E27FC236}">
                <a16:creationId xmlns:a16="http://schemas.microsoft.com/office/drawing/2014/main" id="{8B5311C4-37B7-43A1-9DB2-1AAED68FEFC6}"/>
              </a:ext>
            </a:extLst>
          </p:cNvPr>
          <p:cNvGraphicFramePr>
            <a:graphicFrameLocks noGrp="1"/>
          </p:cNvGraphicFramePr>
          <p:nvPr>
            <p:extLst>
              <p:ext uri="{D42A27DB-BD31-4B8C-83A1-F6EECF244321}">
                <p14:modId xmlns:p14="http://schemas.microsoft.com/office/powerpoint/2010/main" val="2925336467"/>
              </p:ext>
            </p:extLst>
          </p:nvPr>
        </p:nvGraphicFramePr>
        <p:xfrm>
          <a:off x="6187239" y="1520471"/>
          <a:ext cx="5852361" cy="5153199"/>
        </p:xfrm>
        <a:graphic>
          <a:graphicData uri="http://schemas.openxmlformats.org/drawingml/2006/table">
            <a:tbl>
              <a:tblPr firstRow="1" bandRow="1">
                <a:tableStyleId>{5C22544A-7EE6-4342-B048-85BDC9FD1C3A}</a:tableStyleId>
              </a:tblPr>
              <a:tblGrid>
                <a:gridCol w="382947">
                  <a:extLst>
                    <a:ext uri="{9D8B030D-6E8A-4147-A177-3AD203B41FA5}">
                      <a16:colId xmlns:a16="http://schemas.microsoft.com/office/drawing/2014/main" val="2959097862"/>
                    </a:ext>
                  </a:extLst>
                </a:gridCol>
                <a:gridCol w="1948124">
                  <a:extLst>
                    <a:ext uri="{9D8B030D-6E8A-4147-A177-3AD203B41FA5}">
                      <a16:colId xmlns:a16="http://schemas.microsoft.com/office/drawing/2014/main" val="3901066691"/>
                    </a:ext>
                  </a:extLst>
                </a:gridCol>
                <a:gridCol w="1751905">
                  <a:extLst>
                    <a:ext uri="{9D8B030D-6E8A-4147-A177-3AD203B41FA5}">
                      <a16:colId xmlns:a16="http://schemas.microsoft.com/office/drawing/2014/main" val="1886791937"/>
                    </a:ext>
                  </a:extLst>
                </a:gridCol>
                <a:gridCol w="1769385">
                  <a:extLst>
                    <a:ext uri="{9D8B030D-6E8A-4147-A177-3AD203B41FA5}">
                      <a16:colId xmlns:a16="http://schemas.microsoft.com/office/drawing/2014/main" val="3482446033"/>
                    </a:ext>
                  </a:extLst>
                </a:gridCol>
              </a:tblGrid>
              <a:tr h="470981">
                <a:tc>
                  <a:txBody>
                    <a:bodyPr/>
                    <a:lstStyle/>
                    <a:p>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知識・技能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思考・</a:t>
                      </a:r>
                      <a:endParaRPr kumimoji="1" lang="en-US" altLang="ja-JP" sz="160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判断・表現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主体的に学習に</a:t>
                      </a:r>
                      <a:endParaRPr kumimoji="1" lang="en-US" altLang="ja-JP" sz="160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600" dirty="0">
                          <a:solidFill>
                            <a:schemeClr val="tx1"/>
                          </a:solidFill>
                          <a:latin typeface="ＭＳ ゴシック" panose="020B0609070205080204" pitchFamily="49" charset="-128"/>
                          <a:ea typeface="ＭＳ ゴシック" panose="020B0609070205080204" pitchFamily="49" charset="-128"/>
                        </a:rPr>
                        <a:t>取り組む態度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8940267"/>
                  </a:ext>
                </a:extLst>
              </a:tr>
              <a:tr h="604758">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536052"/>
                  </a:ext>
                </a:extLst>
              </a:tr>
              <a:tr h="634300">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8303867"/>
                  </a:ext>
                </a:extLst>
              </a:tr>
              <a:tr h="57324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240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359301"/>
                  </a:ext>
                </a:extLst>
              </a:tr>
              <a:tr h="53818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8368843"/>
                  </a:ext>
                </a:extLst>
              </a:tr>
              <a:tr h="530764">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話すこと</a:t>
                      </a:r>
                      <a:r>
                        <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発表</a:t>
                      </a:r>
                      <a:r>
                        <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話すこと</a:t>
                      </a:r>
                      <a:endPar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発表</a:t>
                      </a:r>
                      <a:r>
                        <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1511056"/>
                  </a:ext>
                </a:extLst>
              </a:tr>
              <a:tr h="578915">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600" b="1" dirty="0">
                        <a:solidFill>
                          <a:srgbClr val="FF000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3013253"/>
                  </a:ext>
                </a:extLst>
              </a:tr>
              <a:tr h="486436">
                <a:tc>
                  <a:txBody>
                    <a:bodyPr/>
                    <a:lstStyle/>
                    <a:p>
                      <a:r>
                        <a:rPr kumimoji="1" lang="ja-JP" altLang="en-US" sz="2400" dirty="0">
                          <a:solidFill>
                            <a:schemeClr val="tx1"/>
                          </a:solidFill>
                          <a:latin typeface="ＭＳ ゴシック" panose="020B0609070205080204" pitchFamily="49" charset="-128"/>
                          <a:ea typeface="ＭＳ ゴシック" panose="020B0609070205080204" pitchFamily="49" charset="-128"/>
                        </a:rPr>
                        <a:t>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1" dirty="0">
                          <a:solidFill>
                            <a:srgbClr val="FFC000"/>
                          </a:solidFill>
                          <a:latin typeface="ＭＳ ゴシック" panose="020B0609070205080204" pitchFamily="49" charset="-128"/>
                          <a:ea typeface="ＭＳ ゴシック" panose="020B0609070205080204" pitchFamily="49" charset="-128"/>
                        </a:rPr>
                        <a:t>書くこと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FFC000"/>
                          </a:solidFill>
                          <a:latin typeface="ＭＳ ゴシック" panose="020B0609070205080204" pitchFamily="49" charset="-128"/>
                          <a:ea typeface="ＭＳ ゴシック" panose="020B0609070205080204" pitchFamily="49" charset="-128"/>
                        </a:rPr>
                        <a:t>書くこと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FFC000"/>
                          </a:solidFill>
                          <a:latin typeface="ＭＳ ゴシック" panose="020B0609070205080204" pitchFamily="49" charset="-128"/>
                          <a:ea typeface="ＭＳ ゴシック" panose="020B0609070205080204" pitchFamily="49" charset="-128"/>
                        </a:rPr>
                        <a:t>書くこと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404706"/>
                  </a:ext>
                </a:extLst>
              </a:tr>
              <a:tr h="464091">
                <a:tc>
                  <a:txBody>
                    <a:bodyPr/>
                    <a:lstStyle/>
                    <a:p>
                      <a:r>
                        <a:rPr kumimoji="1" lang="ja-JP" altLang="en-US" sz="2400">
                          <a:solidFill>
                            <a:schemeClr val="tx1"/>
                          </a:solidFill>
                          <a:latin typeface="ＭＳ ゴシック" panose="020B0609070205080204" pitchFamily="49" charset="-128"/>
                          <a:ea typeface="ＭＳ ゴシック" panose="020B0609070205080204" pitchFamily="49" charset="-128"/>
                        </a:rPr>
                        <a:t>８</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FFC000"/>
                          </a:solidFill>
                          <a:latin typeface="ＭＳ ゴシック" panose="020B0609070205080204" pitchFamily="49" charset="-128"/>
                          <a:ea typeface="ＭＳ ゴシック" panose="020B0609070205080204" pitchFamily="49" charset="-128"/>
                        </a:rPr>
                        <a:t>書くこと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00B050"/>
                          </a:solidFill>
                          <a:latin typeface="ＭＳ ゴシック" panose="020B0609070205080204" pitchFamily="49" charset="-128"/>
                          <a:ea typeface="ＭＳ ゴシック" panose="020B0609070205080204" pitchFamily="49" charset="-128"/>
                        </a:rPr>
                        <a:t>話すこと</a:t>
                      </a: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r>
                        <a:rPr kumimoji="1" lang="ja-JP" altLang="en-US" sz="1600" b="1" dirty="0">
                          <a:solidFill>
                            <a:srgbClr val="00B050"/>
                          </a:solidFill>
                          <a:latin typeface="ＭＳ ゴシック" panose="020B0609070205080204" pitchFamily="49" charset="-128"/>
                          <a:ea typeface="ＭＳ ゴシック" panose="020B0609070205080204" pitchFamily="49" charset="-128"/>
                        </a:rPr>
                        <a:t>発表</a:t>
                      </a: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00B050"/>
                          </a:solidFill>
                          <a:latin typeface="ＭＳ ゴシック" panose="020B0609070205080204" pitchFamily="49" charset="-128"/>
                          <a:ea typeface="ＭＳ ゴシック" panose="020B0609070205080204" pitchFamily="49" charset="-128"/>
                        </a:rPr>
                        <a:t>話すこと</a:t>
                      </a:r>
                      <a:endParaRPr kumimoji="1" lang="en-US" altLang="ja-JP" sz="1600" b="1" dirty="0">
                        <a:solidFill>
                          <a:srgbClr val="00B050"/>
                        </a:solidFill>
                        <a:latin typeface="ＭＳ ゴシック" panose="020B0609070205080204" pitchFamily="49" charset="-128"/>
                        <a:ea typeface="ＭＳ ゴシック" panose="020B0609070205080204"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r>
                        <a:rPr kumimoji="1" lang="ja-JP" altLang="en-US" sz="1600" b="1" dirty="0">
                          <a:solidFill>
                            <a:srgbClr val="00B050"/>
                          </a:solidFill>
                          <a:latin typeface="ＭＳ ゴシック" panose="020B0609070205080204" pitchFamily="49" charset="-128"/>
                          <a:ea typeface="ＭＳ ゴシック" panose="020B0609070205080204" pitchFamily="49" charset="-128"/>
                        </a:rPr>
                        <a:t>発表</a:t>
                      </a: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00B050"/>
                          </a:solidFill>
                          <a:latin typeface="ＭＳ ゴシック" panose="020B0609070205080204" pitchFamily="49" charset="-128"/>
                          <a:ea typeface="ＭＳ ゴシック" panose="020B0609070205080204" pitchFamily="49" charset="-128"/>
                        </a:rPr>
                        <a:t>話すこと</a:t>
                      </a:r>
                      <a:endParaRPr kumimoji="1" lang="en-US" altLang="ja-JP" sz="1600" b="1" dirty="0">
                        <a:solidFill>
                          <a:srgbClr val="00B050"/>
                        </a:solidFill>
                        <a:latin typeface="ＭＳ ゴシック" panose="020B0609070205080204" pitchFamily="49" charset="-128"/>
                        <a:ea typeface="ＭＳ ゴシック" panose="020B0609070205080204"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r>
                        <a:rPr kumimoji="1" lang="ja-JP" altLang="en-US" sz="1600" b="1" dirty="0">
                          <a:solidFill>
                            <a:srgbClr val="00B050"/>
                          </a:solidFill>
                          <a:latin typeface="ＭＳ ゴシック" panose="020B0609070205080204" pitchFamily="49" charset="-128"/>
                          <a:ea typeface="ＭＳ ゴシック" panose="020B0609070205080204" pitchFamily="49" charset="-128"/>
                        </a:rPr>
                        <a:t>発表</a:t>
                      </a:r>
                      <a:r>
                        <a:rPr kumimoji="1" lang="en-US" altLang="ja-JP" sz="1600" b="1" dirty="0">
                          <a:solidFill>
                            <a:srgbClr val="00B050"/>
                          </a:solidFill>
                          <a:latin typeface="ＭＳ ゴシック" panose="020B0609070205080204" pitchFamily="49" charset="-128"/>
                          <a:ea typeface="ＭＳ ゴシック" panose="020B0609070205080204" pitchFamily="49" charset="-128"/>
                        </a:rPr>
                        <a:t>】</a:t>
                      </a:r>
                      <a:endParaRPr kumimoji="1" lang="ja-JP" altLang="en-US" sz="1600" b="1" dirty="0">
                        <a:solidFill>
                          <a:srgbClr val="00B050"/>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8740913"/>
                  </a:ext>
                </a:extLst>
              </a:tr>
            </a:tbl>
          </a:graphicData>
        </a:graphic>
      </p:graphicFrame>
      <p:sp>
        <p:nvSpPr>
          <p:cNvPr id="13" name="テキスト ボックス 12">
            <a:extLst>
              <a:ext uri="{FF2B5EF4-FFF2-40B4-BE49-F238E27FC236}">
                <a16:creationId xmlns:a16="http://schemas.microsoft.com/office/drawing/2014/main" id="{9DEC8E56-13F8-44CF-A5CB-92D1EDCE310E}"/>
              </a:ext>
            </a:extLst>
          </p:cNvPr>
          <p:cNvSpPr txBox="1"/>
          <p:nvPr/>
        </p:nvSpPr>
        <p:spPr>
          <a:xfrm>
            <a:off x="6187239" y="957755"/>
            <a:ext cx="5070042" cy="369332"/>
          </a:xfrm>
          <a:prstGeom prst="rect">
            <a:avLst/>
          </a:prstGeom>
          <a:noFill/>
        </p:spPr>
        <p:txBody>
          <a:bodyPr wrap="square" rtlCol="0">
            <a:spAutoFit/>
          </a:bodyPr>
          <a:lstStyle/>
          <a:p>
            <a:r>
              <a:rPr kumimoji="1" lang="en-US" altLang="ja-JP" dirty="0">
                <a:latin typeface="NHHandwriting Medium" panose="020F0500000000000000" pitchFamily="34" charset="0"/>
              </a:rPr>
              <a:t>We can! 2 </a:t>
            </a:r>
            <a:r>
              <a:rPr kumimoji="1" lang="ja-JP" altLang="en-US" dirty="0">
                <a:latin typeface="NHHandwriting Medium" panose="020F0500000000000000" pitchFamily="34" charset="0"/>
              </a:rPr>
              <a:t>「</a:t>
            </a:r>
            <a:r>
              <a:rPr lang="en-US" altLang="ja-JP" dirty="0">
                <a:latin typeface="NHHandwriting Medium" panose="020F0500000000000000" pitchFamily="34" charset="0"/>
              </a:rPr>
              <a:t>Unit2 Welcome to Japan.</a:t>
            </a:r>
            <a:r>
              <a:rPr lang="ja-JP" altLang="en-US" dirty="0">
                <a:latin typeface="NHHandwriting Medium" panose="020F0500000000000000" pitchFamily="34" charset="0"/>
              </a:rPr>
              <a:t>」</a:t>
            </a:r>
            <a:endParaRPr kumimoji="1" lang="ja-JP" altLang="en-US" dirty="0">
              <a:latin typeface="NHHandwriting Medium" panose="020F0500000000000000" pitchFamily="34" charset="0"/>
            </a:endParaRPr>
          </a:p>
        </p:txBody>
      </p:sp>
      <p:sp>
        <p:nvSpPr>
          <p:cNvPr id="15" name="四角形: 角を丸くする 14">
            <a:extLst>
              <a:ext uri="{FF2B5EF4-FFF2-40B4-BE49-F238E27FC236}">
                <a16:creationId xmlns:a16="http://schemas.microsoft.com/office/drawing/2014/main" id="{A92EEBF2-E5E0-44E5-8EFA-695EBF4EADD8}"/>
              </a:ext>
            </a:extLst>
          </p:cNvPr>
          <p:cNvSpPr/>
          <p:nvPr/>
        </p:nvSpPr>
        <p:spPr>
          <a:xfrm>
            <a:off x="3169819" y="2175631"/>
            <a:ext cx="6959600" cy="2223384"/>
          </a:xfrm>
          <a:prstGeom prst="roundRect">
            <a:avLst/>
          </a:prstGeom>
          <a:solidFill>
            <a:srgbClr val="92D05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ＭＳ ゴシック" panose="020B0609070205080204" pitchFamily="49" charset="-128"/>
                <a:ea typeface="ＭＳ ゴシック" panose="020B0609070205080204" pitchFamily="49" charset="-128"/>
              </a:rPr>
              <a:t>大単元化のポイント</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3200" dirty="0">
                <a:solidFill>
                  <a:schemeClr val="tx1"/>
                </a:solidFill>
                <a:latin typeface="ＭＳ ゴシック" panose="020B0609070205080204" pitchFamily="49" charset="-128"/>
                <a:ea typeface="ＭＳ ゴシック" panose="020B0609070205080204" pitchFamily="49" charset="-128"/>
              </a:rPr>
              <a:t>・長いスパンで児童が取り組める。</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3200" dirty="0">
                <a:solidFill>
                  <a:schemeClr val="tx1"/>
                </a:solidFill>
                <a:latin typeface="ＭＳ ゴシック" panose="020B0609070205080204" pitchFamily="49" charset="-128"/>
                <a:ea typeface="ＭＳ ゴシック" panose="020B0609070205080204" pitchFamily="49" charset="-128"/>
              </a:rPr>
              <a:t>・多様な言語材料を使える。</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3200" dirty="0">
                <a:solidFill>
                  <a:schemeClr val="tx1"/>
                </a:solidFill>
                <a:latin typeface="ＭＳ ゴシック" panose="020B0609070205080204" pitchFamily="49" charset="-128"/>
                <a:ea typeface="ＭＳ ゴシック" panose="020B0609070205080204" pitchFamily="49" charset="-128"/>
              </a:rPr>
              <a:t>・バージョンアップできる。</a:t>
            </a:r>
            <a:endParaRPr kumimoji="1" lang="en-US" altLang="ja-JP" sz="3200" dirty="0">
              <a:solidFill>
                <a:schemeClr val="tx1"/>
              </a:solidFill>
              <a:latin typeface="ＭＳ ゴシック" panose="020B0609070205080204" pitchFamily="49" charset="-128"/>
              <a:ea typeface="ＭＳ ゴシック" panose="020B0609070205080204" pitchFamily="49" charset="-128"/>
            </a:endParaRPr>
          </a:p>
        </p:txBody>
      </p:sp>
      <p:grpSp>
        <p:nvGrpSpPr>
          <p:cNvPr id="17" name="グループ化 16">
            <a:extLst>
              <a:ext uri="{FF2B5EF4-FFF2-40B4-BE49-F238E27FC236}">
                <a16:creationId xmlns:a16="http://schemas.microsoft.com/office/drawing/2014/main" id="{1251D35F-379A-4889-8257-C3DC1B736458}"/>
              </a:ext>
            </a:extLst>
          </p:cNvPr>
          <p:cNvGrpSpPr/>
          <p:nvPr/>
        </p:nvGrpSpPr>
        <p:grpSpPr>
          <a:xfrm>
            <a:off x="93684" y="-52074"/>
            <a:ext cx="3565111" cy="942264"/>
            <a:chOff x="121879" y="3545299"/>
            <a:chExt cx="5747145" cy="1479067"/>
          </a:xfrm>
        </p:grpSpPr>
        <p:grpSp>
          <p:nvGrpSpPr>
            <p:cNvPr id="18" name="グループ化 17">
              <a:extLst>
                <a:ext uri="{FF2B5EF4-FFF2-40B4-BE49-F238E27FC236}">
                  <a16:creationId xmlns:a16="http://schemas.microsoft.com/office/drawing/2014/main" id="{09C181A3-1332-46BA-8B83-D76602213AE6}"/>
                </a:ext>
              </a:extLst>
            </p:cNvPr>
            <p:cNvGrpSpPr/>
            <p:nvPr/>
          </p:nvGrpSpPr>
          <p:grpSpPr>
            <a:xfrm>
              <a:off x="121879" y="3545299"/>
              <a:ext cx="5747145" cy="1479067"/>
              <a:chOff x="302418" y="1330808"/>
              <a:chExt cx="5526884" cy="1479067"/>
            </a:xfrm>
          </p:grpSpPr>
          <p:sp>
            <p:nvSpPr>
              <p:cNvPr id="21" name="四角形: 角を丸くする 20">
                <a:extLst>
                  <a:ext uri="{FF2B5EF4-FFF2-40B4-BE49-F238E27FC236}">
                    <a16:creationId xmlns:a16="http://schemas.microsoft.com/office/drawing/2014/main" id="{F1F20124-9054-492A-9D54-0F17439E029A}"/>
                  </a:ext>
                </a:extLst>
              </p:cNvPr>
              <p:cNvSpPr/>
              <p:nvPr/>
            </p:nvSpPr>
            <p:spPr>
              <a:xfrm>
                <a:off x="609603" y="1562101"/>
                <a:ext cx="5210174" cy="1247774"/>
              </a:xfrm>
              <a:prstGeom prst="round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2" name="四角形: 角を丸くする 21">
                <a:extLst>
                  <a:ext uri="{FF2B5EF4-FFF2-40B4-BE49-F238E27FC236}">
                    <a16:creationId xmlns:a16="http://schemas.microsoft.com/office/drawing/2014/main" id="{D7CAEF03-9055-43EF-99CC-8C37A0CB76E6}"/>
                  </a:ext>
                </a:extLst>
              </p:cNvPr>
              <p:cNvSpPr/>
              <p:nvPr/>
            </p:nvSpPr>
            <p:spPr>
              <a:xfrm>
                <a:off x="1152525" y="1549973"/>
                <a:ext cx="4676777" cy="742950"/>
              </a:xfrm>
              <a:prstGeom prst="roundRect">
                <a:avLst>
                  <a:gd name="adj" fmla="val 23078"/>
                </a:avLst>
              </a:prstGeom>
              <a:solidFill>
                <a:schemeClr val="accent4">
                  <a:lumMod val="20000"/>
                  <a:lumOff val="80000"/>
                </a:schemeClr>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3" name="四角形: 角を丸くする 22">
                <a:extLst>
                  <a:ext uri="{FF2B5EF4-FFF2-40B4-BE49-F238E27FC236}">
                    <a16:creationId xmlns:a16="http://schemas.microsoft.com/office/drawing/2014/main" id="{F035707E-D1FE-49A4-A61C-A3475768144A}"/>
                  </a:ext>
                </a:extLst>
              </p:cNvPr>
              <p:cNvSpPr/>
              <p:nvPr/>
            </p:nvSpPr>
            <p:spPr>
              <a:xfrm>
                <a:off x="302418" y="1523187"/>
                <a:ext cx="1609726" cy="629463"/>
              </a:xfrm>
              <a:prstGeom prst="roundRect">
                <a:avLst/>
              </a:prstGeom>
              <a:solidFill>
                <a:srgbClr val="FF9933"/>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4" name="四角形: 角を丸くする 23">
                <a:extLst>
                  <a:ext uri="{FF2B5EF4-FFF2-40B4-BE49-F238E27FC236}">
                    <a16:creationId xmlns:a16="http://schemas.microsoft.com/office/drawing/2014/main" id="{3CD11868-C542-4346-8CB2-228F32961F2A}"/>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5" name="正方形/長方形 24">
                <a:extLst>
                  <a:ext uri="{FF2B5EF4-FFF2-40B4-BE49-F238E27FC236}">
                    <a16:creationId xmlns:a16="http://schemas.microsoft.com/office/drawing/2014/main" id="{8CC564D2-C08A-4887-BA82-94DDAB64EE71}"/>
                  </a:ext>
                </a:extLst>
              </p:cNvPr>
              <p:cNvSpPr/>
              <p:nvPr/>
            </p:nvSpPr>
            <p:spPr>
              <a:xfrm>
                <a:off x="1069605" y="1330808"/>
                <a:ext cx="518274" cy="830997"/>
              </a:xfrm>
              <a:prstGeom prst="rect">
                <a:avLst/>
              </a:prstGeom>
              <a:noFill/>
            </p:spPr>
            <p:txBody>
              <a:bodyPr wrap="none" lIns="91440" tIns="45720" rIns="91440" bIns="45720">
                <a:spAutoFit/>
              </a:bodyPr>
              <a:lstStyle/>
              <a:p>
                <a:pPr algn="ctr"/>
                <a:r>
                  <a:rPr lang="en-US" altLang="ja-JP" sz="4800" b="1"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2</a:t>
                </a:r>
                <a:endParaRPr lang="ja-JP" altLang="en-US" sz="4800" b="1" cap="none" spc="0"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9" name="テキスト ボックス 18">
              <a:extLst>
                <a:ext uri="{FF2B5EF4-FFF2-40B4-BE49-F238E27FC236}">
                  <a16:creationId xmlns:a16="http://schemas.microsoft.com/office/drawing/2014/main" id="{7471C448-A6A7-4BDA-B914-E1D6229FB07F}"/>
                </a:ext>
              </a:extLst>
            </p:cNvPr>
            <p:cNvSpPr txBox="1"/>
            <p:nvPr/>
          </p:nvSpPr>
          <p:spPr>
            <a:xfrm>
              <a:off x="1893547" y="3782366"/>
              <a:ext cx="3877687"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指導計画と評価計画</a:t>
              </a:r>
            </a:p>
          </p:txBody>
        </p:sp>
        <p:sp>
          <p:nvSpPr>
            <p:cNvPr id="20" name="テキスト ボックス 19">
              <a:extLst>
                <a:ext uri="{FF2B5EF4-FFF2-40B4-BE49-F238E27FC236}">
                  <a16:creationId xmlns:a16="http://schemas.microsoft.com/office/drawing/2014/main" id="{3E3EB655-A704-406B-A9A9-566169C8DEA6}"/>
                </a:ext>
              </a:extLst>
            </p:cNvPr>
            <p:cNvSpPr txBox="1"/>
            <p:nvPr/>
          </p:nvSpPr>
          <p:spPr>
            <a:xfrm>
              <a:off x="1241418" y="4586021"/>
              <a:ext cx="4515929" cy="338554"/>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Assessment and Plans</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13085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6607248" y="164300"/>
            <a:ext cx="4801314"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評価計画と指導計画</a:t>
            </a:r>
          </a:p>
        </p:txBody>
      </p:sp>
      <p:sp>
        <p:nvSpPr>
          <p:cNvPr id="9" name="テキスト ボックス 8">
            <a:extLst>
              <a:ext uri="{FF2B5EF4-FFF2-40B4-BE49-F238E27FC236}">
                <a16:creationId xmlns:a16="http://schemas.microsoft.com/office/drawing/2014/main" id="{45D6DE85-1D9C-4A34-A8FB-F56A0AF39428}"/>
              </a:ext>
            </a:extLst>
          </p:cNvPr>
          <p:cNvSpPr txBox="1"/>
          <p:nvPr/>
        </p:nvSpPr>
        <p:spPr>
          <a:xfrm>
            <a:off x="243635" y="853067"/>
            <a:ext cx="5627773" cy="523220"/>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学習評価の改善の基本的な方向性</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2" name="テキスト ボックス 1">
            <a:extLst>
              <a:ext uri="{FF2B5EF4-FFF2-40B4-BE49-F238E27FC236}">
                <a16:creationId xmlns:a16="http://schemas.microsoft.com/office/drawing/2014/main" id="{57DF3915-277B-4B27-A254-00AA4F8C0FD4}"/>
              </a:ext>
            </a:extLst>
          </p:cNvPr>
          <p:cNvSpPr txBox="1"/>
          <p:nvPr/>
        </p:nvSpPr>
        <p:spPr>
          <a:xfrm>
            <a:off x="325654" y="1333674"/>
            <a:ext cx="11540692" cy="907300"/>
          </a:xfrm>
          <a:prstGeom prst="rect">
            <a:avLst/>
          </a:prstGeom>
          <a:solidFill>
            <a:srgbClr val="FFFFCC"/>
          </a:solidFill>
        </p:spPr>
        <p:txBody>
          <a:bodyPr wrap="square" rtlCol="0">
            <a:spAutoFit/>
          </a:bodyPr>
          <a:lstStyle/>
          <a:p>
            <a:pPr>
              <a:lnSpc>
                <a:spcPts val="3400"/>
              </a:lnSpc>
            </a:pPr>
            <a:r>
              <a:rPr lang="ja-JP" altLang="en-US" sz="2400" dirty="0">
                <a:solidFill>
                  <a:srgbClr val="FF0000"/>
                </a:solidFill>
                <a:latin typeface="ＭＳ ゴシック" panose="020B0609070205080204" pitchFamily="49" charset="-128"/>
                <a:ea typeface="ＭＳ ゴシック" panose="020B0609070205080204" pitchFamily="49" charset="-128"/>
              </a:rPr>
              <a:t>１　教師が指導の改善を図る</a:t>
            </a:r>
            <a:endParaRPr lang="en-US" altLang="ja-JP" dirty="0">
              <a:solidFill>
                <a:srgbClr val="FF0000"/>
              </a:solidFill>
              <a:latin typeface="ＭＳ ゴシック" panose="020B0609070205080204" pitchFamily="49" charset="-128"/>
              <a:ea typeface="ＭＳ ゴシック" panose="020B0609070205080204" pitchFamily="49" charset="-128"/>
            </a:endParaRPr>
          </a:p>
          <a:p>
            <a:pPr>
              <a:lnSpc>
                <a:spcPts val="3400"/>
              </a:lnSpc>
            </a:pPr>
            <a:r>
              <a:rPr lang="ja-JP" altLang="en-US" sz="2400" dirty="0">
                <a:solidFill>
                  <a:srgbClr val="FF0000"/>
                </a:solidFill>
                <a:latin typeface="ＭＳ ゴシック" panose="020B0609070205080204" pitchFamily="49" charset="-128"/>
                <a:ea typeface="ＭＳ ゴシック" panose="020B0609070205080204" pitchFamily="49" charset="-128"/>
              </a:rPr>
              <a:t>２　生徒自身が自らの学習を振り返って次の学習に向かうことができるようにする</a:t>
            </a:r>
            <a:endParaRPr lang="en-US" altLang="ja-JP" sz="2400" dirty="0">
              <a:solidFill>
                <a:srgbClr val="FF0000"/>
              </a:solidFill>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8C7C630B-3E69-42F9-AE11-3461130FBC56}"/>
              </a:ext>
            </a:extLst>
          </p:cNvPr>
          <p:cNvSpPr/>
          <p:nvPr/>
        </p:nvSpPr>
        <p:spPr>
          <a:xfrm>
            <a:off x="10491483" y="3434808"/>
            <a:ext cx="710712" cy="1378447"/>
          </a:xfrm>
          <a:prstGeom prst="rect">
            <a:avLst/>
          </a:prstGeom>
          <a:solidFill>
            <a:srgbClr val="FF66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800" dirty="0">
                <a:solidFill>
                  <a:schemeClr val="tx1"/>
                </a:solidFill>
                <a:latin typeface="ＭＳ ゴシック" panose="020B0609070205080204" pitchFamily="49" charset="-128"/>
                <a:ea typeface="ＭＳ ゴシック" panose="020B0609070205080204" pitchFamily="49" charset="-128"/>
              </a:rPr>
              <a:t>評　価</a:t>
            </a:r>
          </a:p>
        </p:txBody>
      </p:sp>
      <p:sp>
        <p:nvSpPr>
          <p:cNvPr id="14" name="矢印: 右 13">
            <a:extLst>
              <a:ext uri="{FF2B5EF4-FFF2-40B4-BE49-F238E27FC236}">
                <a16:creationId xmlns:a16="http://schemas.microsoft.com/office/drawing/2014/main" id="{C4DACDE1-EB61-4A4B-A51F-71CFBA20AD4A}"/>
              </a:ext>
            </a:extLst>
          </p:cNvPr>
          <p:cNvSpPr/>
          <p:nvPr/>
        </p:nvSpPr>
        <p:spPr>
          <a:xfrm rot="10800000">
            <a:off x="1514474" y="3445786"/>
            <a:ext cx="8977009" cy="4076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54E27244-2F80-4D43-9B7F-3BA1D1ED34C2}"/>
              </a:ext>
            </a:extLst>
          </p:cNvPr>
          <p:cNvSpPr/>
          <p:nvPr/>
        </p:nvSpPr>
        <p:spPr>
          <a:xfrm>
            <a:off x="325654" y="2282060"/>
            <a:ext cx="11540692" cy="479953"/>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ＭＳ ゴシック" panose="020B0609070205080204" pitchFamily="49" charset="-128"/>
                <a:ea typeface="ＭＳ ゴシック" panose="020B0609070205080204" pitchFamily="49" charset="-128"/>
              </a:rPr>
              <a:t>（大）　単　元</a:t>
            </a:r>
          </a:p>
        </p:txBody>
      </p:sp>
      <p:sp>
        <p:nvSpPr>
          <p:cNvPr id="19" name="四角形: 角を丸くする 18">
            <a:extLst>
              <a:ext uri="{FF2B5EF4-FFF2-40B4-BE49-F238E27FC236}">
                <a16:creationId xmlns:a16="http://schemas.microsoft.com/office/drawing/2014/main" id="{F10FBA21-2810-4596-A763-2EDD18909F12}"/>
              </a:ext>
            </a:extLst>
          </p:cNvPr>
          <p:cNvSpPr/>
          <p:nvPr/>
        </p:nvSpPr>
        <p:spPr>
          <a:xfrm>
            <a:off x="1858595" y="3766503"/>
            <a:ext cx="710712" cy="96761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dirty="0">
                <a:solidFill>
                  <a:sysClr val="windowText" lastClr="000000"/>
                </a:solidFill>
                <a:latin typeface="ＭＳ ゴシック" panose="020B0609070205080204" pitchFamily="49" charset="-128"/>
                <a:ea typeface="ＭＳ ゴシック" panose="020B0609070205080204" pitchFamily="49" charset="-128"/>
              </a:rPr>
              <a:t>診断的評価</a:t>
            </a:r>
          </a:p>
        </p:txBody>
      </p:sp>
      <p:sp>
        <p:nvSpPr>
          <p:cNvPr id="21" name="四角形: 角を丸くする 20">
            <a:extLst>
              <a:ext uri="{FF2B5EF4-FFF2-40B4-BE49-F238E27FC236}">
                <a16:creationId xmlns:a16="http://schemas.microsoft.com/office/drawing/2014/main" id="{B5CBBB4E-5077-495B-8A49-711BBCDE9AFF}"/>
              </a:ext>
            </a:extLst>
          </p:cNvPr>
          <p:cNvSpPr/>
          <p:nvPr/>
        </p:nvSpPr>
        <p:spPr>
          <a:xfrm>
            <a:off x="3457854" y="3776260"/>
            <a:ext cx="710712" cy="96761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dirty="0">
                <a:solidFill>
                  <a:sysClr val="windowText" lastClr="000000"/>
                </a:solidFill>
                <a:latin typeface="ＭＳ ゴシック" panose="020B0609070205080204" pitchFamily="49" charset="-128"/>
                <a:ea typeface="ＭＳ ゴシック" panose="020B0609070205080204" pitchFamily="49" charset="-128"/>
              </a:rPr>
              <a:t>形成的評価</a:t>
            </a:r>
          </a:p>
        </p:txBody>
      </p:sp>
      <p:sp>
        <p:nvSpPr>
          <p:cNvPr id="23" name="四角形: 角を丸くする 22">
            <a:extLst>
              <a:ext uri="{FF2B5EF4-FFF2-40B4-BE49-F238E27FC236}">
                <a16:creationId xmlns:a16="http://schemas.microsoft.com/office/drawing/2014/main" id="{24090568-CE52-4627-8652-A1CEE4C2C4D9}"/>
              </a:ext>
            </a:extLst>
          </p:cNvPr>
          <p:cNvSpPr/>
          <p:nvPr/>
        </p:nvSpPr>
        <p:spPr>
          <a:xfrm>
            <a:off x="5872122" y="3766503"/>
            <a:ext cx="710712" cy="96761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dirty="0">
                <a:solidFill>
                  <a:sysClr val="windowText" lastClr="000000"/>
                </a:solidFill>
                <a:latin typeface="ＭＳ ゴシック" panose="020B0609070205080204" pitchFamily="49" charset="-128"/>
                <a:ea typeface="ＭＳ ゴシック" panose="020B0609070205080204" pitchFamily="49" charset="-128"/>
              </a:rPr>
              <a:t>形成的評価</a:t>
            </a:r>
          </a:p>
        </p:txBody>
      </p:sp>
      <p:sp>
        <p:nvSpPr>
          <p:cNvPr id="25" name="四角形: 角を丸くする 24">
            <a:extLst>
              <a:ext uri="{FF2B5EF4-FFF2-40B4-BE49-F238E27FC236}">
                <a16:creationId xmlns:a16="http://schemas.microsoft.com/office/drawing/2014/main" id="{DD097550-C87B-46B7-B817-3BA6D6DDBCEA}"/>
              </a:ext>
            </a:extLst>
          </p:cNvPr>
          <p:cNvSpPr/>
          <p:nvPr/>
        </p:nvSpPr>
        <p:spPr>
          <a:xfrm>
            <a:off x="7293219" y="3766504"/>
            <a:ext cx="710712" cy="967615"/>
          </a:xfrm>
          <a:prstGeom prst="roundRect">
            <a:avLst/>
          </a:prstGeom>
          <a:solidFill>
            <a:srgbClr val="FFCC99"/>
          </a:solidFill>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ja-JP" altLang="en-US" dirty="0">
                <a:solidFill>
                  <a:sysClr val="windowText" lastClr="000000"/>
                </a:solidFill>
                <a:latin typeface="ＭＳ ゴシック" panose="020B0609070205080204" pitchFamily="49" charset="-128"/>
                <a:ea typeface="ＭＳ ゴシック" panose="020B0609070205080204" pitchFamily="49" charset="-128"/>
              </a:rPr>
              <a:t>総括</a:t>
            </a:r>
            <a:r>
              <a:rPr kumimoji="1" lang="ja-JP" altLang="en-US" dirty="0">
                <a:solidFill>
                  <a:sysClr val="windowText" lastClr="000000"/>
                </a:solidFill>
                <a:latin typeface="ＭＳ ゴシック" panose="020B0609070205080204" pitchFamily="49" charset="-128"/>
                <a:ea typeface="ＭＳ ゴシック" panose="020B0609070205080204" pitchFamily="49" charset="-128"/>
              </a:rPr>
              <a:t>的評価</a:t>
            </a:r>
          </a:p>
        </p:txBody>
      </p:sp>
      <p:sp>
        <p:nvSpPr>
          <p:cNvPr id="27" name="四角形: 角を丸くする 26">
            <a:extLst>
              <a:ext uri="{FF2B5EF4-FFF2-40B4-BE49-F238E27FC236}">
                <a16:creationId xmlns:a16="http://schemas.microsoft.com/office/drawing/2014/main" id="{587DFEAB-D59E-403D-B01A-2408C6E7262E}"/>
              </a:ext>
            </a:extLst>
          </p:cNvPr>
          <p:cNvSpPr/>
          <p:nvPr/>
        </p:nvSpPr>
        <p:spPr>
          <a:xfrm>
            <a:off x="9069672" y="3766505"/>
            <a:ext cx="710712" cy="96761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dirty="0">
                <a:solidFill>
                  <a:sysClr val="windowText" lastClr="000000"/>
                </a:solidFill>
                <a:latin typeface="ＭＳ ゴシック" panose="020B0609070205080204" pitchFamily="49" charset="-128"/>
                <a:ea typeface="ＭＳ ゴシック" panose="020B0609070205080204" pitchFamily="49" charset="-128"/>
              </a:rPr>
              <a:t>形成的評価</a:t>
            </a:r>
          </a:p>
        </p:txBody>
      </p:sp>
      <p:sp>
        <p:nvSpPr>
          <p:cNvPr id="29" name="正方形/長方形 28">
            <a:extLst>
              <a:ext uri="{FF2B5EF4-FFF2-40B4-BE49-F238E27FC236}">
                <a16:creationId xmlns:a16="http://schemas.microsoft.com/office/drawing/2014/main" id="{8071D4AF-0974-45C3-9D73-543202C3E797}"/>
              </a:ext>
            </a:extLst>
          </p:cNvPr>
          <p:cNvSpPr/>
          <p:nvPr/>
        </p:nvSpPr>
        <p:spPr>
          <a:xfrm>
            <a:off x="10153650" y="5395846"/>
            <a:ext cx="1403902" cy="1378447"/>
          </a:xfrm>
          <a:prstGeom prst="rect">
            <a:avLst/>
          </a:prstGeom>
          <a:solidFill>
            <a:srgbClr val="FF66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400" dirty="0">
                <a:solidFill>
                  <a:schemeClr val="tx1"/>
                </a:solidFill>
                <a:latin typeface="ＭＳ ゴシック" panose="020B0609070205080204" pitchFamily="49" charset="-128"/>
                <a:ea typeface="ＭＳ ゴシック" panose="020B0609070205080204" pitchFamily="49" charset="-128"/>
              </a:rPr>
              <a:t>言語活動</a:t>
            </a: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p:txBody>
      </p:sp>
      <p:sp>
        <p:nvSpPr>
          <p:cNvPr id="31" name="矢印: 右 30">
            <a:extLst>
              <a:ext uri="{FF2B5EF4-FFF2-40B4-BE49-F238E27FC236}">
                <a16:creationId xmlns:a16="http://schemas.microsoft.com/office/drawing/2014/main" id="{4C97B6FC-5555-4A86-AF5C-8CA82EAC971B}"/>
              </a:ext>
            </a:extLst>
          </p:cNvPr>
          <p:cNvSpPr/>
          <p:nvPr/>
        </p:nvSpPr>
        <p:spPr>
          <a:xfrm>
            <a:off x="1514474" y="5436932"/>
            <a:ext cx="8639176" cy="4076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EED22583-931D-4E34-B05D-1966166F0E78}"/>
              </a:ext>
            </a:extLst>
          </p:cNvPr>
          <p:cNvSpPr/>
          <p:nvPr/>
        </p:nvSpPr>
        <p:spPr>
          <a:xfrm>
            <a:off x="1514474" y="5791909"/>
            <a:ext cx="710712" cy="967615"/>
          </a:xfrm>
          <a:prstGeom prst="roundRect">
            <a:avLst/>
          </a:prstGeom>
          <a:solidFill>
            <a:srgbClr val="FFFFCC"/>
          </a:solidFill>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ja-JP" altLang="en-US" sz="1400" b="1" dirty="0">
                <a:solidFill>
                  <a:sysClr val="windowText" lastClr="000000"/>
                </a:solidFill>
                <a:latin typeface="ＭＳ ゴシック" panose="020B0609070205080204" pitchFamily="49" charset="-128"/>
                <a:ea typeface="ＭＳ ゴシック" panose="020B0609070205080204" pitchFamily="49" charset="-128"/>
              </a:rPr>
              <a:t>ゴール</a:t>
            </a:r>
            <a:endParaRPr lang="en-US" altLang="ja-JP" sz="1400" b="1" dirty="0">
              <a:solidFill>
                <a:sysClr val="windowText" lastClr="000000"/>
              </a:solidFill>
              <a:latin typeface="ＭＳ ゴシック" panose="020B0609070205080204" pitchFamily="49" charset="-128"/>
              <a:ea typeface="ＭＳ ゴシック" panose="020B0609070205080204" pitchFamily="49" charset="-128"/>
            </a:endParaRPr>
          </a:p>
          <a:p>
            <a:pPr algn="ctr"/>
            <a:r>
              <a:rPr kumimoji="1" lang="ja-JP" altLang="en-US" sz="1400" b="1" dirty="0">
                <a:solidFill>
                  <a:sysClr val="windowText" lastClr="000000"/>
                </a:solidFill>
                <a:latin typeface="ＭＳ ゴシック" panose="020B0609070205080204" pitchFamily="49" charset="-128"/>
                <a:ea typeface="ＭＳ ゴシック" panose="020B0609070205080204" pitchFamily="49" charset="-128"/>
              </a:rPr>
              <a:t>イメージ</a:t>
            </a:r>
          </a:p>
        </p:txBody>
      </p:sp>
      <p:sp>
        <p:nvSpPr>
          <p:cNvPr id="37" name="四角形: 角を丸くする 36">
            <a:extLst>
              <a:ext uri="{FF2B5EF4-FFF2-40B4-BE49-F238E27FC236}">
                <a16:creationId xmlns:a16="http://schemas.microsoft.com/office/drawing/2014/main" id="{94D02BA7-0C8E-412E-9ADC-6CCC7F62135F}"/>
              </a:ext>
            </a:extLst>
          </p:cNvPr>
          <p:cNvSpPr/>
          <p:nvPr/>
        </p:nvSpPr>
        <p:spPr>
          <a:xfrm>
            <a:off x="3613563" y="5738989"/>
            <a:ext cx="574647" cy="96761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ja-JP" altLang="en-US" sz="1400" b="1" dirty="0">
                <a:solidFill>
                  <a:sysClr val="windowText" lastClr="000000"/>
                </a:solidFill>
                <a:latin typeface="ＭＳ ゴシック" panose="020B0609070205080204" pitchFamily="49" charset="-128"/>
                <a:ea typeface="ＭＳ ゴシック" panose="020B0609070205080204" pitchFamily="49" charset="-128"/>
              </a:rPr>
              <a:t>チャンツ</a:t>
            </a:r>
            <a:endParaRPr kumimoji="1" lang="ja-JP" altLang="en-US" sz="1400" b="1"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39" name="四角形: 角を丸くする 38">
            <a:extLst>
              <a:ext uri="{FF2B5EF4-FFF2-40B4-BE49-F238E27FC236}">
                <a16:creationId xmlns:a16="http://schemas.microsoft.com/office/drawing/2014/main" id="{196AD56B-27F1-4FD7-AD49-2110E821F6EB}"/>
              </a:ext>
            </a:extLst>
          </p:cNvPr>
          <p:cNvSpPr/>
          <p:nvPr/>
        </p:nvSpPr>
        <p:spPr>
          <a:xfrm>
            <a:off x="4717440" y="5750371"/>
            <a:ext cx="574647" cy="96761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sz="1400" b="1" dirty="0">
                <a:solidFill>
                  <a:sysClr val="windowText" lastClr="000000"/>
                </a:solidFill>
                <a:latin typeface="ＭＳ ゴシック" panose="020B0609070205080204" pitchFamily="49" charset="-128"/>
                <a:ea typeface="ＭＳ ゴシック" panose="020B0609070205080204" pitchFamily="49" charset="-128"/>
              </a:rPr>
              <a:t>ゲーム</a:t>
            </a:r>
          </a:p>
        </p:txBody>
      </p:sp>
      <p:sp>
        <p:nvSpPr>
          <p:cNvPr id="41" name="四角形: 角を丸くする 40">
            <a:extLst>
              <a:ext uri="{FF2B5EF4-FFF2-40B4-BE49-F238E27FC236}">
                <a16:creationId xmlns:a16="http://schemas.microsoft.com/office/drawing/2014/main" id="{C97E12C9-B083-481F-9DDB-91A1DA3852EC}"/>
              </a:ext>
            </a:extLst>
          </p:cNvPr>
          <p:cNvSpPr/>
          <p:nvPr/>
        </p:nvSpPr>
        <p:spPr>
          <a:xfrm>
            <a:off x="2699630" y="5750372"/>
            <a:ext cx="574647" cy="96761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sz="1600" dirty="0">
                <a:solidFill>
                  <a:sysClr val="windowText" lastClr="000000"/>
                </a:solidFill>
                <a:latin typeface="ＭＳ ゴシック" panose="020B0609070205080204" pitchFamily="49" charset="-128"/>
                <a:ea typeface="ＭＳ ゴシック" panose="020B0609070205080204" pitchFamily="49" charset="-128"/>
              </a:rPr>
              <a:t>動画視聴</a:t>
            </a:r>
          </a:p>
        </p:txBody>
      </p:sp>
      <p:sp>
        <p:nvSpPr>
          <p:cNvPr id="43" name="四角形: 角を丸くする 42">
            <a:extLst>
              <a:ext uri="{FF2B5EF4-FFF2-40B4-BE49-F238E27FC236}">
                <a16:creationId xmlns:a16="http://schemas.microsoft.com/office/drawing/2014/main" id="{A5976F19-E748-42B3-A6A3-41A10E6F6AA1}"/>
              </a:ext>
            </a:extLst>
          </p:cNvPr>
          <p:cNvSpPr/>
          <p:nvPr/>
        </p:nvSpPr>
        <p:spPr>
          <a:xfrm>
            <a:off x="5852441" y="5738988"/>
            <a:ext cx="574647" cy="96761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sz="1400" b="1" dirty="0">
                <a:solidFill>
                  <a:sysClr val="windowText" lastClr="000000"/>
                </a:solidFill>
                <a:latin typeface="ＭＳ ゴシック" panose="020B0609070205080204" pitchFamily="49" charset="-128"/>
                <a:ea typeface="ＭＳ ゴシック" panose="020B0609070205080204" pitchFamily="49" charset="-128"/>
              </a:rPr>
              <a:t>ペア活動</a:t>
            </a:r>
          </a:p>
        </p:txBody>
      </p:sp>
      <p:sp>
        <p:nvSpPr>
          <p:cNvPr id="45" name="四角形: 角を丸くする 44">
            <a:extLst>
              <a:ext uri="{FF2B5EF4-FFF2-40B4-BE49-F238E27FC236}">
                <a16:creationId xmlns:a16="http://schemas.microsoft.com/office/drawing/2014/main" id="{1AFA9A48-9A6C-4C86-9BD8-349B52C24DB5}"/>
              </a:ext>
            </a:extLst>
          </p:cNvPr>
          <p:cNvSpPr/>
          <p:nvPr/>
        </p:nvSpPr>
        <p:spPr>
          <a:xfrm>
            <a:off x="8399384" y="5738987"/>
            <a:ext cx="574647" cy="967615"/>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ja-JP" altLang="en-US" sz="1600" b="1" dirty="0">
                <a:solidFill>
                  <a:sysClr val="windowText" lastClr="000000"/>
                </a:solidFill>
                <a:latin typeface="ＭＳ ゴシック" panose="020B0609070205080204" pitchFamily="49" charset="-128"/>
                <a:ea typeface="ＭＳ ゴシック" panose="020B0609070205080204" pitchFamily="49" charset="-128"/>
              </a:rPr>
              <a:t>グループ</a:t>
            </a:r>
            <a:endParaRPr lang="en-US" altLang="ja-JP" sz="1600" b="1" dirty="0">
              <a:solidFill>
                <a:sysClr val="windowText" lastClr="000000"/>
              </a:solidFill>
              <a:latin typeface="ＭＳ ゴシック" panose="020B0609070205080204" pitchFamily="49" charset="-128"/>
              <a:ea typeface="ＭＳ ゴシック" panose="020B0609070205080204" pitchFamily="49" charset="-128"/>
            </a:endParaRPr>
          </a:p>
          <a:p>
            <a:pPr algn="ctr"/>
            <a:r>
              <a:rPr kumimoji="1" lang="ja-JP" altLang="en-US" sz="1600" b="1" dirty="0">
                <a:solidFill>
                  <a:sysClr val="windowText" lastClr="000000"/>
                </a:solidFill>
                <a:latin typeface="ＭＳ ゴシック" panose="020B0609070205080204" pitchFamily="49" charset="-128"/>
                <a:ea typeface="ＭＳ ゴシック" panose="020B0609070205080204" pitchFamily="49" charset="-128"/>
              </a:rPr>
              <a:t>活動</a:t>
            </a:r>
          </a:p>
        </p:txBody>
      </p:sp>
      <p:sp>
        <p:nvSpPr>
          <p:cNvPr id="47" name="四角形: 角を丸くする 46">
            <a:extLst>
              <a:ext uri="{FF2B5EF4-FFF2-40B4-BE49-F238E27FC236}">
                <a16:creationId xmlns:a16="http://schemas.microsoft.com/office/drawing/2014/main" id="{1C005849-72F3-428A-8E96-177CFF414467}"/>
              </a:ext>
            </a:extLst>
          </p:cNvPr>
          <p:cNvSpPr/>
          <p:nvPr/>
        </p:nvSpPr>
        <p:spPr>
          <a:xfrm>
            <a:off x="7371248" y="5750371"/>
            <a:ext cx="574647" cy="967615"/>
          </a:xfrm>
          <a:prstGeom prst="roundRect">
            <a:avLst/>
          </a:prstGeom>
          <a:solidFill>
            <a:srgbClr val="FFCC99"/>
          </a:solidFill>
          <a:ln w="28575">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ja-JP" altLang="en-US" sz="1600" dirty="0">
                <a:solidFill>
                  <a:sysClr val="windowText" lastClr="000000"/>
                </a:solidFill>
                <a:latin typeface="ＭＳ ゴシック" panose="020B0609070205080204" pitchFamily="49" charset="-128"/>
                <a:ea typeface="ＭＳ ゴシック" panose="020B0609070205080204" pitchFamily="49" charset="-128"/>
              </a:rPr>
              <a:t>言語活動</a:t>
            </a:r>
            <a:endParaRPr kumimoji="1" lang="ja-JP" altLang="en-US" sz="1600" dirty="0">
              <a:solidFill>
                <a:sysClr val="windowText" lastClr="000000"/>
              </a:solidFill>
              <a:latin typeface="ＭＳ ゴシック" panose="020B0609070205080204" pitchFamily="49" charset="-128"/>
              <a:ea typeface="ＭＳ ゴシック" panose="020B0609070205080204" pitchFamily="49" charset="-128"/>
            </a:endParaRPr>
          </a:p>
        </p:txBody>
      </p:sp>
      <p:grpSp>
        <p:nvGrpSpPr>
          <p:cNvPr id="34" name="グループ化 33">
            <a:extLst>
              <a:ext uri="{FF2B5EF4-FFF2-40B4-BE49-F238E27FC236}">
                <a16:creationId xmlns:a16="http://schemas.microsoft.com/office/drawing/2014/main" id="{A3BDDC00-5354-426E-81BD-76805D2A5889}"/>
              </a:ext>
            </a:extLst>
          </p:cNvPr>
          <p:cNvGrpSpPr/>
          <p:nvPr/>
        </p:nvGrpSpPr>
        <p:grpSpPr>
          <a:xfrm>
            <a:off x="93684" y="-52074"/>
            <a:ext cx="3565111" cy="942264"/>
            <a:chOff x="121879" y="3545299"/>
            <a:chExt cx="5747145" cy="1479067"/>
          </a:xfrm>
        </p:grpSpPr>
        <p:grpSp>
          <p:nvGrpSpPr>
            <p:cNvPr id="36" name="グループ化 35">
              <a:extLst>
                <a:ext uri="{FF2B5EF4-FFF2-40B4-BE49-F238E27FC236}">
                  <a16:creationId xmlns:a16="http://schemas.microsoft.com/office/drawing/2014/main" id="{45B00266-121F-4D9D-ABF5-DEA70C4370D8}"/>
                </a:ext>
              </a:extLst>
            </p:cNvPr>
            <p:cNvGrpSpPr/>
            <p:nvPr/>
          </p:nvGrpSpPr>
          <p:grpSpPr>
            <a:xfrm>
              <a:off x="121879" y="3545299"/>
              <a:ext cx="5747145" cy="1479067"/>
              <a:chOff x="302418" y="1330808"/>
              <a:chExt cx="5526884" cy="1479067"/>
            </a:xfrm>
          </p:grpSpPr>
          <p:sp>
            <p:nvSpPr>
              <p:cNvPr id="42" name="四角形: 角を丸くする 41">
                <a:extLst>
                  <a:ext uri="{FF2B5EF4-FFF2-40B4-BE49-F238E27FC236}">
                    <a16:creationId xmlns:a16="http://schemas.microsoft.com/office/drawing/2014/main" id="{555714A5-0596-4CDD-A35B-391C81630F32}"/>
                  </a:ext>
                </a:extLst>
              </p:cNvPr>
              <p:cNvSpPr/>
              <p:nvPr/>
            </p:nvSpPr>
            <p:spPr>
              <a:xfrm>
                <a:off x="609603" y="1562101"/>
                <a:ext cx="5210174" cy="1247774"/>
              </a:xfrm>
              <a:prstGeom prst="round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4" name="四角形: 角を丸くする 43">
                <a:extLst>
                  <a:ext uri="{FF2B5EF4-FFF2-40B4-BE49-F238E27FC236}">
                    <a16:creationId xmlns:a16="http://schemas.microsoft.com/office/drawing/2014/main" id="{8D630E2F-3C25-4167-92EF-305060CF460E}"/>
                  </a:ext>
                </a:extLst>
              </p:cNvPr>
              <p:cNvSpPr/>
              <p:nvPr/>
            </p:nvSpPr>
            <p:spPr>
              <a:xfrm>
                <a:off x="1152525" y="1549973"/>
                <a:ext cx="4676777" cy="742950"/>
              </a:xfrm>
              <a:prstGeom prst="roundRect">
                <a:avLst>
                  <a:gd name="adj" fmla="val 23078"/>
                </a:avLst>
              </a:prstGeom>
              <a:solidFill>
                <a:schemeClr val="accent4">
                  <a:lumMod val="20000"/>
                  <a:lumOff val="80000"/>
                </a:schemeClr>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6" name="四角形: 角を丸くする 45">
                <a:extLst>
                  <a:ext uri="{FF2B5EF4-FFF2-40B4-BE49-F238E27FC236}">
                    <a16:creationId xmlns:a16="http://schemas.microsoft.com/office/drawing/2014/main" id="{5FB37843-DC71-41C4-B766-BF720F7DF457}"/>
                  </a:ext>
                </a:extLst>
              </p:cNvPr>
              <p:cNvSpPr/>
              <p:nvPr/>
            </p:nvSpPr>
            <p:spPr>
              <a:xfrm>
                <a:off x="302418" y="1523187"/>
                <a:ext cx="1609726" cy="629463"/>
              </a:xfrm>
              <a:prstGeom prst="roundRect">
                <a:avLst/>
              </a:prstGeom>
              <a:solidFill>
                <a:srgbClr val="FF9933"/>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8" name="四角形: 角を丸くする 47">
                <a:extLst>
                  <a:ext uri="{FF2B5EF4-FFF2-40B4-BE49-F238E27FC236}">
                    <a16:creationId xmlns:a16="http://schemas.microsoft.com/office/drawing/2014/main" id="{2431F141-B900-4962-ADC1-C46CF41BCF78}"/>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49" name="正方形/長方形 48">
                <a:extLst>
                  <a:ext uri="{FF2B5EF4-FFF2-40B4-BE49-F238E27FC236}">
                    <a16:creationId xmlns:a16="http://schemas.microsoft.com/office/drawing/2014/main" id="{F60E0377-20A3-4BD5-B8F5-261D0E84977E}"/>
                  </a:ext>
                </a:extLst>
              </p:cNvPr>
              <p:cNvSpPr/>
              <p:nvPr/>
            </p:nvSpPr>
            <p:spPr>
              <a:xfrm>
                <a:off x="1069605" y="1330808"/>
                <a:ext cx="518274" cy="830997"/>
              </a:xfrm>
              <a:prstGeom prst="rect">
                <a:avLst/>
              </a:prstGeom>
              <a:noFill/>
            </p:spPr>
            <p:txBody>
              <a:bodyPr wrap="none" lIns="91440" tIns="45720" rIns="91440" bIns="45720">
                <a:spAutoFit/>
              </a:bodyPr>
              <a:lstStyle/>
              <a:p>
                <a:pPr algn="ctr"/>
                <a:r>
                  <a:rPr lang="en-US" altLang="ja-JP" sz="4800" b="1"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2</a:t>
                </a:r>
                <a:endParaRPr lang="ja-JP" altLang="en-US" sz="4800" b="1" cap="none" spc="0"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38" name="テキスト ボックス 37">
              <a:extLst>
                <a:ext uri="{FF2B5EF4-FFF2-40B4-BE49-F238E27FC236}">
                  <a16:creationId xmlns:a16="http://schemas.microsoft.com/office/drawing/2014/main" id="{8D379065-A8F1-4DC4-A8DB-D636F5731F4A}"/>
                </a:ext>
              </a:extLst>
            </p:cNvPr>
            <p:cNvSpPr txBox="1"/>
            <p:nvPr/>
          </p:nvSpPr>
          <p:spPr>
            <a:xfrm>
              <a:off x="1893547" y="3782366"/>
              <a:ext cx="3877687"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指導計画と評価計画</a:t>
              </a:r>
            </a:p>
          </p:txBody>
        </p:sp>
        <p:sp>
          <p:nvSpPr>
            <p:cNvPr id="40" name="テキスト ボックス 39">
              <a:extLst>
                <a:ext uri="{FF2B5EF4-FFF2-40B4-BE49-F238E27FC236}">
                  <a16:creationId xmlns:a16="http://schemas.microsoft.com/office/drawing/2014/main" id="{FC269EE4-597E-45A6-B8E8-D8F6DFD03137}"/>
                </a:ext>
              </a:extLst>
            </p:cNvPr>
            <p:cNvSpPr txBox="1"/>
            <p:nvPr/>
          </p:nvSpPr>
          <p:spPr>
            <a:xfrm>
              <a:off x="1241418" y="4586021"/>
              <a:ext cx="4515929" cy="338554"/>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Assessment and Plans</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3" name="図 2" descr="パソコンの画面&#10;&#10;自動的に生成された説明">
            <a:extLst>
              <a:ext uri="{FF2B5EF4-FFF2-40B4-BE49-F238E27FC236}">
                <a16:creationId xmlns:a16="http://schemas.microsoft.com/office/drawing/2014/main" id="{86B6AC54-E63F-46A3-9B7C-F42F2A4FBE1D}"/>
              </a:ext>
            </a:extLst>
          </p:cNvPr>
          <p:cNvPicPr>
            <a:picLocks noChangeAspect="1"/>
          </p:cNvPicPr>
          <p:nvPr/>
        </p:nvPicPr>
        <p:blipFill rotWithShape="1">
          <a:blip r:embed="rId2">
            <a:extLst>
              <a:ext uri="{28A0092B-C50C-407E-A947-70E740481C1C}">
                <a14:useLocalDpi xmlns:a14="http://schemas.microsoft.com/office/drawing/2010/main" val="0"/>
              </a:ext>
            </a:extLst>
          </a:blip>
          <a:srcRect l="71846" t="82673" r="24039" b="6573"/>
          <a:stretch/>
        </p:blipFill>
        <p:spPr>
          <a:xfrm flipH="1">
            <a:off x="500512" y="3445785"/>
            <a:ext cx="955907" cy="1404671"/>
          </a:xfrm>
          <a:prstGeom prst="rect">
            <a:avLst/>
          </a:prstGeom>
        </p:spPr>
      </p:pic>
      <p:sp>
        <p:nvSpPr>
          <p:cNvPr id="4" name="四角形: 角を丸くする 3">
            <a:extLst>
              <a:ext uri="{FF2B5EF4-FFF2-40B4-BE49-F238E27FC236}">
                <a16:creationId xmlns:a16="http://schemas.microsoft.com/office/drawing/2014/main" id="{3EB6FD22-5FEE-4498-BB2C-B1A27B68C380}"/>
              </a:ext>
            </a:extLst>
          </p:cNvPr>
          <p:cNvSpPr/>
          <p:nvPr/>
        </p:nvSpPr>
        <p:spPr>
          <a:xfrm>
            <a:off x="291833" y="2897007"/>
            <a:ext cx="11540692" cy="479953"/>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ゴシック" panose="020B0609070205080204" pitchFamily="49" charset="-128"/>
                <a:ea typeface="ＭＳ ゴシック" panose="020B0609070205080204" pitchFamily="49" charset="-128"/>
              </a:rPr>
              <a:t>評　価　計　画</a:t>
            </a: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p:txBody>
      </p:sp>
      <p:sp>
        <p:nvSpPr>
          <p:cNvPr id="6" name="四角形: 角を丸くする 5">
            <a:extLst>
              <a:ext uri="{FF2B5EF4-FFF2-40B4-BE49-F238E27FC236}">
                <a16:creationId xmlns:a16="http://schemas.microsoft.com/office/drawing/2014/main" id="{4F7BED13-0D32-403C-975E-5741B51914F8}"/>
              </a:ext>
            </a:extLst>
          </p:cNvPr>
          <p:cNvSpPr/>
          <p:nvPr/>
        </p:nvSpPr>
        <p:spPr>
          <a:xfrm>
            <a:off x="325654" y="4855843"/>
            <a:ext cx="11540692" cy="479953"/>
          </a:xfrm>
          <a:prstGeom prst="roundRect">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ゴシック" panose="020B0609070205080204" pitchFamily="49" charset="-128"/>
                <a:ea typeface="ＭＳ ゴシック" panose="020B0609070205080204" pitchFamily="49" charset="-128"/>
              </a:rPr>
              <a:t>指　導　計　画</a:t>
            </a: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p:txBody>
      </p:sp>
      <p:pic>
        <p:nvPicPr>
          <p:cNvPr id="7" name="図 6" descr="パソコン画面のスクリーンショット&#10;&#10;自動的に生成された説明">
            <a:extLst>
              <a:ext uri="{FF2B5EF4-FFF2-40B4-BE49-F238E27FC236}">
                <a16:creationId xmlns:a16="http://schemas.microsoft.com/office/drawing/2014/main" id="{2C9AA084-0CF0-4167-8191-10B0800BADD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463" t="56417" r="36560" b="31017"/>
          <a:stretch/>
        </p:blipFill>
        <p:spPr>
          <a:xfrm>
            <a:off x="41509" y="5411311"/>
            <a:ext cx="751383" cy="761196"/>
          </a:xfrm>
          <a:prstGeom prst="rect">
            <a:avLst/>
          </a:prstGeom>
        </p:spPr>
      </p:pic>
      <p:pic>
        <p:nvPicPr>
          <p:cNvPr id="10" name="図 9" descr="パソコン画面のスクリーンショット&#10;&#10;自動的に生成された説明">
            <a:extLst>
              <a:ext uri="{FF2B5EF4-FFF2-40B4-BE49-F238E27FC236}">
                <a16:creationId xmlns:a16="http://schemas.microsoft.com/office/drawing/2014/main" id="{97CBD112-AC45-42AD-B974-0B15B43F5E7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flipH="1">
            <a:off x="625902" y="5988503"/>
            <a:ext cx="996834" cy="799013"/>
          </a:xfrm>
          <a:prstGeom prst="rect">
            <a:avLst/>
          </a:prstGeom>
        </p:spPr>
      </p:pic>
    </p:spTree>
    <p:extLst>
      <p:ext uri="{BB962C8B-B14F-4D97-AF65-F5344CB8AC3E}">
        <p14:creationId xmlns:p14="http://schemas.microsoft.com/office/powerpoint/2010/main" val="42479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9" grpId="0" animBg="1"/>
      <p:bldP spid="21" grpId="0" animBg="1"/>
      <p:bldP spid="23" grpId="0" animBg="1"/>
      <p:bldP spid="25" grpId="0" animBg="1"/>
      <p:bldP spid="27" grpId="0" animBg="1"/>
      <p:bldP spid="29" grpId="0" animBg="1"/>
      <p:bldP spid="31" grpId="0" animBg="1"/>
      <p:bldP spid="35" grpId="0" animBg="1"/>
      <p:bldP spid="37" grpId="0" animBg="1"/>
      <p:bldP spid="39" grpId="0" animBg="1"/>
      <p:bldP spid="41" grpId="0" animBg="1"/>
      <p:bldP spid="43" grpId="0" animBg="1"/>
      <p:bldP spid="45" grpId="0" animBg="1"/>
      <p:bldP spid="4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7376689" y="164300"/>
            <a:ext cx="3262433" cy="707886"/>
          </a:xfrm>
          <a:prstGeom prst="rect">
            <a:avLst/>
          </a:prstGeom>
        </p:spPr>
        <p:txBody>
          <a:bodyPr wrap="none">
            <a:spAutoFit/>
          </a:bodyPr>
          <a:lstStyle/>
          <a:p>
            <a:pPr algn="ctr"/>
            <a:r>
              <a:rPr lang="ja-JP" altLang="en-US" sz="4000">
                <a:latin typeface="ＭＳ ゴシック" panose="020B0609070205080204" pitchFamily="49" charset="-128"/>
                <a:ea typeface="ＭＳ ゴシック" panose="020B0609070205080204" pitchFamily="49" charset="-128"/>
              </a:rPr>
              <a:t>評価の考え方</a:t>
            </a:r>
            <a:endParaRPr lang="ja-JP" altLang="en-US" sz="4000"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5645A31F-123F-4839-88BE-4C95B8555C90}"/>
              </a:ext>
            </a:extLst>
          </p:cNvPr>
          <p:cNvSpPr txBox="1"/>
          <p:nvPr/>
        </p:nvSpPr>
        <p:spPr>
          <a:xfrm>
            <a:off x="500513" y="4080482"/>
            <a:ext cx="10741793" cy="1754326"/>
          </a:xfrm>
          <a:prstGeom prst="rect">
            <a:avLst/>
          </a:prstGeom>
          <a:solidFill>
            <a:srgbClr val="FFFFCC"/>
          </a:solidFill>
        </p:spPr>
        <p:txBody>
          <a:bodyPr wrap="square" rtlCol="0">
            <a:spAutoFit/>
          </a:bodyPr>
          <a:lstStyle/>
          <a:p>
            <a:r>
              <a:rPr lang="ja-JP" altLang="en-US" sz="3600" dirty="0">
                <a:solidFill>
                  <a:srgbClr val="FF0000"/>
                </a:solidFill>
                <a:latin typeface="ＭＳ ゴシック" panose="020B0609070205080204" pitchFamily="49" charset="-128"/>
                <a:ea typeface="ＭＳ ゴシック" panose="020B0609070205080204" pitchFamily="49" charset="-128"/>
              </a:rPr>
              <a:t>３　これまで慣行として行われてきたことでも，必</a:t>
            </a:r>
            <a:endParaRPr lang="en-US" altLang="ja-JP" sz="3600" dirty="0">
              <a:solidFill>
                <a:srgbClr val="FF0000"/>
              </a:solidFill>
              <a:latin typeface="ＭＳ ゴシック" panose="020B0609070205080204" pitchFamily="49" charset="-128"/>
              <a:ea typeface="ＭＳ ゴシック" panose="020B0609070205080204" pitchFamily="49" charset="-128"/>
            </a:endParaRPr>
          </a:p>
          <a:p>
            <a:r>
              <a:rPr lang="ja-JP" altLang="en-US" sz="3600" dirty="0">
                <a:solidFill>
                  <a:srgbClr val="FF0000"/>
                </a:solidFill>
                <a:latin typeface="ＭＳ ゴシック" panose="020B0609070205080204" pitchFamily="49" charset="-128"/>
                <a:ea typeface="ＭＳ ゴシック" panose="020B0609070205080204" pitchFamily="49" charset="-128"/>
              </a:rPr>
              <a:t>　要性・妥当性が認められないものは見直していく</a:t>
            </a:r>
            <a:endParaRPr lang="en-US" altLang="ja-JP" sz="3600" dirty="0">
              <a:solidFill>
                <a:srgbClr val="FF0000"/>
              </a:solidFill>
              <a:latin typeface="ＭＳ ゴシック" panose="020B0609070205080204" pitchFamily="49" charset="-128"/>
              <a:ea typeface="ＭＳ ゴシック" panose="020B0609070205080204" pitchFamily="49" charset="-128"/>
            </a:endParaRPr>
          </a:p>
          <a:p>
            <a:r>
              <a:rPr lang="ja-JP" altLang="en-US" sz="3600" dirty="0">
                <a:solidFill>
                  <a:srgbClr val="FF0000"/>
                </a:solidFill>
                <a:latin typeface="ＭＳ ゴシック" panose="020B0609070205080204" pitchFamily="49" charset="-128"/>
                <a:ea typeface="ＭＳ ゴシック" panose="020B0609070205080204" pitchFamily="49" charset="-128"/>
              </a:rPr>
              <a:t>　こと</a:t>
            </a:r>
            <a:endParaRPr lang="ja-JP" altLang="en-US" sz="2800" dirty="0">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1B9C7D62-18AA-4E3F-BCEF-7CF0C18CE622}"/>
              </a:ext>
            </a:extLst>
          </p:cNvPr>
          <p:cNvSpPr txBox="1"/>
          <p:nvPr/>
        </p:nvSpPr>
        <p:spPr>
          <a:xfrm>
            <a:off x="243635" y="853067"/>
            <a:ext cx="5627773" cy="523220"/>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学習評価の改善の基本的な方向性</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11" name="テキスト ボックス 10">
            <a:extLst>
              <a:ext uri="{FF2B5EF4-FFF2-40B4-BE49-F238E27FC236}">
                <a16:creationId xmlns:a16="http://schemas.microsoft.com/office/drawing/2014/main" id="{1F823EB7-6E14-49A3-A62F-E65839125663}"/>
              </a:ext>
            </a:extLst>
          </p:cNvPr>
          <p:cNvSpPr txBox="1"/>
          <p:nvPr/>
        </p:nvSpPr>
        <p:spPr>
          <a:xfrm>
            <a:off x="500512" y="1432310"/>
            <a:ext cx="10741793" cy="1754326"/>
          </a:xfrm>
          <a:prstGeom prst="rect">
            <a:avLst/>
          </a:prstGeom>
          <a:solidFill>
            <a:srgbClr val="FFFFCC"/>
          </a:solidFill>
        </p:spPr>
        <p:txBody>
          <a:bodyPr wrap="square" rtlCol="0">
            <a:spAutoFit/>
          </a:bodyPr>
          <a:lstStyle/>
          <a:p>
            <a:r>
              <a:rPr lang="ja-JP" altLang="en-US" sz="3600" dirty="0">
                <a:solidFill>
                  <a:srgbClr val="FF0000"/>
                </a:solidFill>
                <a:latin typeface="ＭＳ ゴシック" panose="020B0609070205080204" pitchFamily="49" charset="-128"/>
                <a:ea typeface="ＭＳ ゴシック" panose="020B0609070205080204" pitchFamily="49" charset="-128"/>
              </a:rPr>
              <a:t>１　教師が指導の改善を図る</a:t>
            </a:r>
            <a:endParaRPr lang="en-US" altLang="ja-JP" sz="2800" dirty="0">
              <a:solidFill>
                <a:srgbClr val="FF0000"/>
              </a:solidFill>
              <a:latin typeface="ＭＳ ゴシック" panose="020B0609070205080204" pitchFamily="49" charset="-128"/>
              <a:ea typeface="ＭＳ ゴシック" panose="020B0609070205080204" pitchFamily="49" charset="-128"/>
            </a:endParaRPr>
          </a:p>
          <a:p>
            <a:r>
              <a:rPr lang="ja-JP" altLang="en-US" sz="3600" dirty="0">
                <a:solidFill>
                  <a:srgbClr val="FF0000"/>
                </a:solidFill>
                <a:latin typeface="ＭＳ ゴシック" panose="020B0609070205080204" pitchFamily="49" charset="-128"/>
                <a:ea typeface="ＭＳ ゴシック" panose="020B0609070205080204" pitchFamily="49" charset="-128"/>
              </a:rPr>
              <a:t>２　生徒自身が自らの学習を振り返って次の学習に</a:t>
            </a:r>
            <a:endParaRPr lang="en-US" altLang="ja-JP" sz="3600" dirty="0">
              <a:solidFill>
                <a:srgbClr val="FF0000"/>
              </a:solidFill>
              <a:latin typeface="ＭＳ ゴシック" panose="020B0609070205080204" pitchFamily="49" charset="-128"/>
              <a:ea typeface="ＭＳ ゴシック" panose="020B0609070205080204" pitchFamily="49" charset="-128"/>
            </a:endParaRPr>
          </a:p>
          <a:p>
            <a:r>
              <a:rPr lang="ja-JP" altLang="en-US" sz="3600" dirty="0">
                <a:solidFill>
                  <a:srgbClr val="FF0000"/>
                </a:solidFill>
                <a:latin typeface="ＭＳ ゴシック" panose="020B0609070205080204" pitchFamily="49" charset="-128"/>
                <a:ea typeface="ＭＳ ゴシック" panose="020B0609070205080204" pitchFamily="49" charset="-128"/>
              </a:rPr>
              <a:t>　向かうことができるようにする</a:t>
            </a:r>
            <a:endParaRPr lang="en-US" altLang="ja-JP" sz="3600" dirty="0">
              <a:solidFill>
                <a:srgbClr val="FF0000"/>
              </a:solidFill>
              <a:latin typeface="ＭＳ ゴシック" panose="020B0609070205080204" pitchFamily="49" charset="-128"/>
              <a:ea typeface="ＭＳ ゴシック" panose="020B0609070205080204" pitchFamily="49" charset="-128"/>
            </a:endParaRPr>
          </a:p>
        </p:txBody>
      </p:sp>
      <p:grpSp>
        <p:nvGrpSpPr>
          <p:cNvPr id="13" name="グループ化 12">
            <a:extLst>
              <a:ext uri="{FF2B5EF4-FFF2-40B4-BE49-F238E27FC236}">
                <a16:creationId xmlns:a16="http://schemas.microsoft.com/office/drawing/2014/main" id="{C73DEB34-59CA-495F-BBCA-3EE5B6849A7B}"/>
              </a:ext>
            </a:extLst>
          </p:cNvPr>
          <p:cNvGrpSpPr/>
          <p:nvPr/>
        </p:nvGrpSpPr>
        <p:grpSpPr>
          <a:xfrm>
            <a:off x="93684" y="-52074"/>
            <a:ext cx="3565111" cy="942264"/>
            <a:chOff x="121879" y="3545299"/>
            <a:chExt cx="5747145" cy="1479067"/>
          </a:xfrm>
        </p:grpSpPr>
        <p:grpSp>
          <p:nvGrpSpPr>
            <p:cNvPr id="14" name="グループ化 13">
              <a:extLst>
                <a:ext uri="{FF2B5EF4-FFF2-40B4-BE49-F238E27FC236}">
                  <a16:creationId xmlns:a16="http://schemas.microsoft.com/office/drawing/2014/main" id="{26565C40-65A4-4B0F-86DD-07FCF771906F}"/>
                </a:ext>
              </a:extLst>
            </p:cNvPr>
            <p:cNvGrpSpPr/>
            <p:nvPr/>
          </p:nvGrpSpPr>
          <p:grpSpPr>
            <a:xfrm>
              <a:off x="121879" y="3545299"/>
              <a:ext cx="5747145" cy="1479067"/>
              <a:chOff x="302418" y="1330808"/>
              <a:chExt cx="5526884" cy="1479067"/>
            </a:xfrm>
          </p:grpSpPr>
          <p:sp>
            <p:nvSpPr>
              <p:cNvPr id="17" name="四角形: 角を丸くする 16">
                <a:extLst>
                  <a:ext uri="{FF2B5EF4-FFF2-40B4-BE49-F238E27FC236}">
                    <a16:creationId xmlns:a16="http://schemas.microsoft.com/office/drawing/2014/main" id="{D40D067F-5EEE-4A5B-8423-D7BA59CD362C}"/>
                  </a:ext>
                </a:extLst>
              </p:cNvPr>
              <p:cNvSpPr/>
              <p:nvPr/>
            </p:nvSpPr>
            <p:spPr>
              <a:xfrm>
                <a:off x="609603" y="1562101"/>
                <a:ext cx="5210174" cy="1247774"/>
              </a:xfrm>
              <a:prstGeom prst="round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8" name="四角形: 角を丸くする 17">
                <a:extLst>
                  <a:ext uri="{FF2B5EF4-FFF2-40B4-BE49-F238E27FC236}">
                    <a16:creationId xmlns:a16="http://schemas.microsoft.com/office/drawing/2014/main" id="{6705A372-08A6-4F7A-9509-2FDC76885E13}"/>
                  </a:ext>
                </a:extLst>
              </p:cNvPr>
              <p:cNvSpPr/>
              <p:nvPr/>
            </p:nvSpPr>
            <p:spPr>
              <a:xfrm>
                <a:off x="1152525" y="1549973"/>
                <a:ext cx="4676777" cy="742950"/>
              </a:xfrm>
              <a:prstGeom prst="roundRect">
                <a:avLst>
                  <a:gd name="adj" fmla="val 23078"/>
                </a:avLst>
              </a:prstGeom>
              <a:solidFill>
                <a:schemeClr val="accent4">
                  <a:lumMod val="20000"/>
                  <a:lumOff val="80000"/>
                </a:schemeClr>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9" name="四角形: 角を丸くする 18">
                <a:extLst>
                  <a:ext uri="{FF2B5EF4-FFF2-40B4-BE49-F238E27FC236}">
                    <a16:creationId xmlns:a16="http://schemas.microsoft.com/office/drawing/2014/main" id="{81D2CC2C-3392-47C5-9CFE-85CA155448C0}"/>
                  </a:ext>
                </a:extLst>
              </p:cNvPr>
              <p:cNvSpPr/>
              <p:nvPr/>
            </p:nvSpPr>
            <p:spPr>
              <a:xfrm>
                <a:off x="302418" y="1523187"/>
                <a:ext cx="1609726" cy="629463"/>
              </a:xfrm>
              <a:prstGeom prst="roundRect">
                <a:avLst/>
              </a:prstGeom>
              <a:solidFill>
                <a:srgbClr val="FF9933"/>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0" name="四角形: 角を丸くする 19">
                <a:extLst>
                  <a:ext uri="{FF2B5EF4-FFF2-40B4-BE49-F238E27FC236}">
                    <a16:creationId xmlns:a16="http://schemas.microsoft.com/office/drawing/2014/main" id="{E534FA31-A616-4280-9D8B-BC160DCE3F6F}"/>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1" name="正方形/長方形 20">
                <a:extLst>
                  <a:ext uri="{FF2B5EF4-FFF2-40B4-BE49-F238E27FC236}">
                    <a16:creationId xmlns:a16="http://schemas.microsoft.com/office/drawing/2014/main" id="{EE595C8D-0901-46EB-A1AE-419B622C1DE9}"/>
                  </a:ext>
                </a:extLst>
              </p:cNvPr>
              <p:cNvSpPr/>
              <p:nvPr/>
            </p:nvSpPr>
            <p:spPr>
              <a:xfrm>
                <a:off x="1069605" y="1330808"/>
                <a:ext cx="518274" cy="830997"/>
              </a:xfrm>
              <a:prstGeom prst="rect">
                <a:avLst/>
              </a:prstGeom>
              <a:noFill/>
            </p:spPr>
            <p:txBody>
              <a:bodyPr wrap="none" lIns="91440" tIns="45720" rIns="91440" bIns="45720">
                <a:spAutoFit/>
              </a:bodyPr>
              <a:lstStyle/>
              <a:p>
                <a:pPr algn="ctr"/>
                <a:r>
                  <a:rPr lang="en-US" altLang="ja-JP" sz="4800" b="1"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2</a:t>
                </a:r>
                <a:endParaRPr lang="ja-JP" altLang="en-US" sz="4800" b="1" cap="none" spc="0"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5" name="テキスト ボックス 14">
              <a:extLst>
                <a:ext uri="{FF2B5EF4-FFF2-40B4-BE49-F238E27FC236}">
                  <a16:creationId xmlns:a16="http://schemas.microsoft.com/office/drawing/2014/main" id="{3A6813F5-785D-4287-A1EA-C13D58599F40}"/>
                </a:ext>
              </a:extLst>
            </p:cNvPr>
            <p:cNvSpPr txBox="1"/>
            <p:nvPr/>
          </p:nvSpPr>
          <p:spPr>
            <a:xfrm>
              <a:off x="1893547" y="3782366"/>
              <a:ext cx="3877687"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指導計画と評価計画</a:t>
              </a:r>
            </a:p>
          </p:txBody>
        </p:sp>
        <p:sp>
          <p:nvSpPr>
            <p:cNvPr id="16" name="テキスト ボックス 15">
              <a:extLst>
                <a:ext uri="{FF2B5EF4-FFF2-40B4-BE49-F238E27FC236}">
                  <a16:creationId xmlns:a16="http://schemas.microsoft.com/office/drawing/2014/main" id="{D64F07E6-56F4-46CB-9082-CAFF99986522}"/>
                </a:ext>
              </a:extLst>
            </p:cNvPr>
            <p:cNvSpPr txBox="1"/>
            <p:nvPr/>
          </p:nvSpPr>
          <p:spPr>
            <a:xfrm>
              <a:off x="1241418" y="4586021"/>
              <a:ext cx="4515929" cy="338554"/>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Assessment and Plans</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161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7376689" y="164300"/>
            <a:ext cx="3262433" cy="707886"/>
          </a:xfrm>
          <a:prstGeom prst="rect">
            <a:avLst/>
          </a:prstGeom>
        </p:spPr>
        <p:txBody>
          <a:bodyPr wrap="none">
            <a:spAutoFit/>
          </a:bodyPr>
          <a:lstStyle/>
          <a:p>
            <a:pPr algn="ctr"/>
            <a:r>
              <a:rPr lang="ja-JP" altLang="en-US" sz="4000">
                <a:latin typeface="ＭＳ ゴシック" panose="020B0609070205080204" pitchFamily="49" charset="-128"/>
                <a:ea typeface="ＭＳ ゴシック" panose="020B0609070205080204" pitchFamily="49" charset="-128"/>
              </a:rPr>
              <a:t>評価の考え方</a:t>
            </a:r>
            <a:endParaRPr lang="ja-JP" altLang="en-US" sz="4000"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45D6DE85-1D9C-4A34-A8FB-F56A0AF39428}"/>
              </a:ext>
            </a:extLst>
          </p:cNvPr>
          <p:cNvSpPr txBox="1"/>
          <p:nvPr/>
        </p:nvSpPr>
        <p:spPr>
          <a:xfrm>
            <a:off x="243637" y="1025248"/>
            <a:ext cx="5627773" cy="523220"/>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学習評価の改善の基本的な方向性</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5645A31F-123F-4839-88BE-4C95B8555C90}"/>
              </a:ext>
            </a:extLst>
          </p:cNvPr>
          <p:cNvSpPr txBox="1"/>
          <p:nvPr/>
        </p:nvSpPr>
        <p:spPr>
          <a:xfrm>
            <a:off x="500513" y="1679585"/>
            <a:ext cx="10741793" cy="1754326"/>
          </a:xfrm>
          <a:prstGeom prst="rect">
            <a:avLst/>
          </a:prstGeom>
          <a:solidFill>
            <a:srgbClr val="FFFFCC"/>
          </a:solidFill>
        </p:spPr>
        <p:txBody>
          <a:bodyPr wrap="square" rtlCol="0">
            <a:spAutoFit/>
          </a:bodyPr>
          <a:lstStyle/>
          <a:p>
            <a:r>
              <a:rPr lang="ja-JP" altLang="en-US" sz="3600" dirty="0">
                <a:solidFill>
                  <a:srgbClr val="FF0000"/>
                </a:solidFill>
                <a:latin typeface="ＭＳ ゴシック" panose="020B0609070205080204" pitchFamily="49" charset="-128"/>
                <a:ea typeface="ＭＳ ゴシック" panose="020B0609070205080204" pitchFamily="49" charset="-128"/>
              </a:rPr>
              <a:t>３　これまで慣行として行われてきたことでも，必</a:t>
            </a:r>
            <a:endParaRPr lang="en-US" altLang="ja-JP" sz="3600" dirty="0">
              <a:solidFill>
                <a:srgbClr val="FF0000"/>
              </a:solidFill>
              <a:latin typeface="ＭＳ ゴシック" panose="020B0609070205080204" pitchFamily="49" charset="-128"/>
              <a:ea typeface="ＭＳ ゴシック" panose="020B0609070205080204" pitchFamily="49" charset="-128"/>
            </a:endParaRPr>
          </a:p>
          <a:p>
            <a:r>
              <a:rPr lang="ja-JP" altLang="en-US" sz="3600" dirty="0">
                <a:solidFill>
                  <a:srgbClr val="FF0000"/>
                </a:solidFill>
                <a:latin typeface="ＭＳ ゴシック" panose="020B0609070205080204" pitchFamily="49" charset="-128"/>
                <a:ea typeface="ＭＳ ゴシック" panose="020B0609070205080204" pitchFamily="49" charset="-128"/>
              </a:rPr>
              <a:t>　要性・妥当性が認められないものは見直していく</a:t>
            </a:r>
            <a:endParaRPr lang="en-US" altLang="ja-JP" sz="3600" dirty="0">
              <a:solidFill>
                <a:srgbClr val="FF0000"/>
              </a:solidFill>
              <a:latin typeface="ＭＳ ゴシック" panose="020B0609070205080204" pitchFamily="49" charset="-128"/>
              <a:ea typeface="ＭＳ ゴシック" panose="020B0609070205080204" pitchFamily="49" charset="-128"/>
            </a:endParaRPr>
          </a:p>
          <a:p>
            <a:r>
              <a:rPr lang="ja-JP" altLang="en-US" sz="3600" dirty="0">
                <a:solidFill>
                  <a:srgbClr val="FF0000"/>
                </a:solidFill>
                <a:latin typeface="ＭＳ ゴシック" panose="020B0609070205080204" pitchFamily="49" charset="-128"/>
                <a:ea typeface="ＭＳ ゴシック" panose="020B0609070205080204" pitchFamily="49" charset="-128"/>
              </a:rPr>
              <a:t>　こと</a:t>
            </a:r>
            <a:endParaRPr lang="ja-JP" altLang="en-US" sz="2800" dirty="0">
              <a:latin typeface="ＭＳ ゴシック" panose="020B0609070205080204" pitchFamily="49" charset="-128"/>
              <a:ea typeface="ＭＳ ゴシック" panose="020B0609070205080204" pitchFamily="49" charset="-128"/>
            </a:endParaRPr>
          </a:p>
        </p:txBody>
      </p:sp>
      <p:sp>
        <p:nvSpPr>
          <p:cNvPr id="6" name="四角形: 角を丸くする 5">
            <a:extLst>
              <a:ext uri="{FF2B5EF4-FFF2-40B4-BE49-F238E27FC236}">
                <a16:creationId xmlns:a16="http://schemas.microsoft.com/office/drawing/2014/main" id="{5B611AF9-E6C6-4ED2-A852-2DEC0AB029B8}"/>
              </a:ext>
            </a:extLst>
          </p:cNvPr>
          <p:cNvSpPr/>
          <p:nvPr/>
        </p:nvSpPr>
        <p:spPr>
          <a:xfrm>
            <a:off x="243637" y="3667224"/>
            <a:ext cx="4398746" cy="132828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ysClr val="windowText" lastClr="000000"/>
                </a:solidFill>
                <a:latin typeface="ＭＳ ゴシック" panose="020B0609070205080204" pitchFamily="49" charset="-128"/>
                <a:ea typeface="ＭＳ ゴシック" panose="020B0609070205080204" pitchFamily="49" charset="-128"/>
              </a:rPr>
              <a:t>評価（通知表・要録）</a:t>
            </a:r>
            <a:endParaRPr lang="en-US" altLang="ja-JP" sz="3200" dirty="0">
              <a:solidFill>
                <a:sysClr val="windowText" lastClr="000000"/>
              </a:solidFill>
              <a:latin typeface="ＭＳ ゴシック" panose="020B0609070205080204" pitchFamily="49" charset="-128"/>
              <a:ea typeface="ＭＳ ゴシック" panose="020B0609070205080204" pitchFamily="49" charset="-128"/>
            </a:endParaRPr>
          </a:p>
          <a:p>
            <a:pPr algn="ctr"/>
            <a:r>
              <a:rPr lang="ja-JP" altLang="en-US" sz="3200" dirty="0">
                <a:solidFill>
                  <a:sysClr val="windowText" lastClr="000000"/>
                </a:solidFill>
                <a:latin typeface="ＭＳ ゴシック" panose="020B0609070205080204" pitchFamily="49" charset="-128"/>
                <a:ea typeface="ＭＳ ゴシック" panose="020B0609070205080204" pitchFamily="49" charset="-128"/>
              </a:rPr>
              <a:t>のための評価</a:t>
            </a:r>
            <a:endParaRPr lang="en-US" altLang="ja-JP" sz="32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8" name="四角形: 角を丸くする 7">
            <a:extLst>
              <a:ext uri="{FF2B5EF4-FFF2-40B4-BE49-F238E27FC236}">
                <a16:creationId xmlns:a16="http://schemas.microsoft.com/office/drawing/2014/main" id="{52810E09-8817-408D-8110-9BBAB42D4779}"/>
              </a:ext>
            </a:extLst>
          </p:cNvPr>
          <p:cNvSpPr/>
          <p:nvPr/>
        </p:nvSpPr>
        <p:spPr>
          <a:xfrm>
            <a:off x="7376689" y="3676850"/>
            <a:ext cx="4398746" cy="1328287"/>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ysClr val="windowText" lastClr="000000"/>
                </a:solidFill>
                <a:latin typeface="ＭＳ ゴシック" panose="020B0609070205080204" pitchFamily="49" charset="-128"/>
                <a:ea typeface="ＭＳ ゴシック" panose="020B0609070205080204" pitchFamily="49" charset="-128"/>
              </a:rPr>
              <a:t>児童ができるように</a:t>
            </a:r>
            <a:endParaRPr lang="en-US" altLang="ja-JP" sz="3200" dirty="0">
              <a:solidFill>
                <a:sysClr val="windowText" lastClr="000000"/>
              </a:solidFill>
              <a:latin typeface="ＭＳ ゴシック" panose="020B0609070205080204" pitchFamily="49" charset="-128"/>
              <a:ea typeface="ＭＳ ゴシック" panose="020B0609070205080204" pitchFamily="49" charset="-128"/>
            </a:endParaRPr>
          </a:p>
          <a:p>
            <a:pPr algn="ctr"/>
            <a:r>
              <a:rPr lang="ja-JP" altLang="en-US" sz="3200" dirty="0">
                <a:solidFill>
                  <a:sysClr val="windowText" lastClr="000000"/>
                </a:solidFill>
                <a:latin typeface="ＭＳ ゴシック" panose="020B0609070205080204" pitchFamily="49" charset="-128"/>
                <a:ea typeface="ＭＳ ゴシック" panose="020B0609070205080204" pitchFamily="49" charset="-128"/>
              </a:rPr>
              <a:t>なるための評価</a:t>
            </a:r>
            <a:endParaRPr lang="en-US" altLang="ja-JP" sz="32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11" name="矢印: 右 10">
            <a:extLst>
              <a:ext uri="{FF2B5EF4-FFF2-40B4-BE49-F238E27FC236}">
                <a16:creationId xmlns:a16="http://schemas.microsoft.com/office/drawing/2014/main" id="{C68500E8-C3E0-423D-9031-D7319980E849}"/>
              </a:ext>
            </a:extLst>
          </p:cNvPr>
          <p:cNvSpPr/>
          <p:nvPr/>
        </p:nvSpPr>
        <p:spPr>
          <a:xfrm>
            <a:off x="4642383" y="3946356"/>
            <a:ext cx="2734306" cy="770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5A10737A-F956-4DC3-9FE4-29F254E6BE38}"/>
              </a:ext>
            </a:extLst>
          </p:cNvPr>
          <p:cNvSpPr/>
          <p:nvPr/>
        </p:nvSpPr>
        <p:spPr>
          <a:xfrm>
            <a:off x="4780874" y="3593902"/>
            <a:ext cx="2117558" cy="1501565"/>
          </a:xfrm>
          <a:prstGeom prst="ellipse">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ＭＳ ゴシック" panose="020B0609070205080204" pitchFamily="49" charset="-128"/>
                <a:ea typeface="ＭＳ ゴシック" panose="020B0609070205080204" pitchFamily="49" charset="-128"/>
              </a:rPr>
              <a:t>単元で</a:t>
            </a:r>
            <a:endParaRPr kumimoji="1" lang="en-US" altLang="ja-JP" sz="2000" b="1" dirty="0">
              <a:solidFill>
                <a:schemeClr val="tx1"/>
              </a:solidFill>
              <a:latin typeface="ＭＳ ゴシック" panose="020B0609070205080204" pitchFamily="49" charset="-128"/>
              <a:ea typeface="ＭＳ ゴシック" panose="020B0609070205080204" pitchFamily="49" charset="-128"/>
            </a:endParaRPr>
          </a:p>
          <a:p>
            <a:pPr algn="ctr"/>
            <a:r>
              <a:rPr lang="ja-JP" altLang="en-US" sz="2000" b="1" dirty="0">
                <a:solidFill>
                  <a:schemeClr val="tx1"/>
                </a:solidFill>
                <a:latin typeface="ＭＳ ゴシック" panose="020B0609070205080204" pitchFamily="49" charset="-128"/>
                <a:ea typeface="ＭＳ ゴシック" panose="020B0609070205080204" pitchFamily="49" charset="-128"/>
              </a:rPr>
              <a:t>考える</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pPr algn="ctr"/>
            <a:r>
              <a:rPr lang="ja-JP" altLang="en-US" sz="2000" b="1" dirty="0">
                <a:solidFill>
                  <a:schemeClr val="tx1"/>
                </a:solidFill>
                <a:latin typeface="ＭＳ ゴシック" panose="020B0609070205080204" pitchFamily="49" charset="-128"/>
                <a:ea typeface="ＭＳ ゴシック" panose="020B0609070205080204" pitchFamily="49" charset="-128"/>
              </a:rPr>
              <a:t>指導・評価</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pPr algn="ctr"/>
            <a:r>
              <a:rPr lang="ja-JP" altLang="en-US" sz="2000" b="1" dirty="0">
                <a:solidFill>
                  <a:schemeClr val="tx1"/>
                </a:solidFill>
                <a:latin typeface="ＭＳ ゴシック" panose="020B0609070205080204" pitchFamily="49" charset="-128"/>
                <a:ea typeface="ＭＳ ゴシック" panose="020B0609070205080204" pitchFamily="49" charset="-128"/>
              </a:rPr>
              <a:t>計画</a:t>
            </a:r>
            <a:endParaRPr kumimoji="1" lang="ja-JP" altLang="en-US" sz="2000" b="1" dirty="0">
              <a:solidFill>
                <a:schemeClr val="tx1"/>
              </a:solidFill>
              <a:latin typeface="ＭＳ ゴシック" panose="020B0609070205080204" pitchFamily="49" charset="-128"/>
              <a:ea typeface="ＭＳ ゴシック" panose="020B0609070205080204" pitchFamily="49" charset="-128"/>
            </a:endParaRPr>
          </a:p>
        </p:txBody>
      </p:sp>
      <p:sp>
        <p:nvSpPr>
          <p:cNvPr id="14" name="四角形: 角を丸くする 13">
            <a:extLst>
              <a:ext uri="{FF2B5EF4-FFF2-40B4-BE49-F238E27FC236}">
                <a16:creationId xmlns:a16="http://schemas.microsoft.com/office/drawing/2014/main" id="{54F81632-02F2-4C54-AFEE-7010F6CEE54D}"/>
              </a:ext>
            </a:extLst>
          </p:cNvPr>
          <p:cNvSpPr/>
          <p:nvPr/>
        </p:nvSpPr>
        <p:spPr>
          <a:xfrm>
            <a:off x="243637" y="5178415"/>
            <a:ext cx="4398746" cy="159444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ysClr val="windowText" lastClr="000000"/>
                </a:solidFill>
                <a:latin typeface="ＭＳ ゴシック" panose="020B0609070205080204" pitchFamily="49" charset="-128"/>
                <a:ea typeface="ＭＳ ゴシック" panose="020B0609070205080204" pitchFamily="49" charset="-128"/>
              </a:rPr>
              <a:t>【</a:t>
            </a:r>
            <a:r>
              <a:rPr lang="ja-JP" altLang="en-US" sz="2000" dirty="0">
                <a:solidFill>
                  <a:sysClr val="windowText" lastClr="000000"/>
                </a:solidFill>
                <a:latin typeface="ＭＳ ゴシック" panose="020B0609070205080204" pitchFamily="49" charset="-128"/>
                <a:ea typeface="ＭＳ ゴシック" panose="020B0609070205080204" pitchFamily="49" charset="-128"/>
              </a:rPr>
              <a:t>主体的に学習に取り組む態度</a:t>
            </a:r>
            <a:r>
              <a:rPr lang="en-US" altLang="ja-JP" sz="2000" dirty="0">
                <a:solidFill>
                  <a:sysClr val="windowText" lastClr="000000"/>
                </a:solidFill>
                <a:latin typeface="ＭＳ ゴシック" panose="020B0609070205080204" pitchFamily="49" charset="-128"/>
                <a:ea typeface="ＭＳ ゴシック" panose="020B0609070205080204" pitchFamily="49" charset="-128"/>
              </a:rPr>
              <a:t>】</a:t>
            </a:r>
          </a:p>
          <a:p>
            <a:pPr algn="ctr"/>
            <a:r>
              <a:rPr lang="ja-JP" altLang="en-US" sz="3200" dirty="0">
                <a:solidFill>
                  <a:sysClr val="windowText" lastClr="000000"/>
                </a:solidFill>
                <a:latin typeface="ＭＳ ゴシック" panose="020B0609070205080204" pitchFamily="49" charset="-128"/>
                <a:ea typeface="ＭＳ ゴシック" panose="020B0609070205080204" pitchFamily="49" charset="-128"/>
              </a:rPr>
              <a:t>挙手の回数や提出物の提出状況で評価</a:t>
            </a:r>
            <a:endParaRPr lang="en-US" altLang="ja-JP" sz="32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16" name="四角形: 角を丸くする 15">
            <a:extLst>
              <a:ext uri="{FF2B5EF4-FFF2-40B4-BE49-F238E27FC236}">
                <a16:creationId xmlns:a16="http://schemas.microsoft.com/office/drawing/2014/main" id="{519394AD-EC1D-4867-A567-654DDBDD6CDB}"/>
              </a:ext>
            </a:extLst>
          </p:cNvPr>
          <p:cNvSpPr/>
          <p:nvPr/>
        </p:nvSpPr>
        <p:spPr>
          <a:xfrm>
            <a:off x="7376689" y="5254017"/>
            <a:ext cx="4398746" cy="1328287"/>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ysClr val="windowText" lastClr="000000"/>
                </a:solidFill>
                <a:latin typeface="ＭＳ ゴシック" panose="020B0609070205080204" pitchFamily="49" charset="-128"/>
                <a:ea typeface="ＭＳ ゴシック" panose="020B0609070205080204" pitchFamily="49" charset="-128"/>
              </a:rPr>
              <a:t>学習目標や内容に</a:t>
            </a:r>
            <a:endParaRPr lang="en-US" altLang="ja-JP" sz="3200" dirty="0">
              <a:solidFill>
                <a:sysClr val="windowText" lastClr="000000"/>
              </a:solidFill>
              <a:latin typeface="ＭＳ ゴシック" panose="020B0609070205080204" pitchFamily="49" charset="-128"/>
              <a:ea typeface="ＭＳ ゴシック" panose="020B0609070205080204" pitchFamily="49" charset="-128"/>
            </a:endParaRPr>
          </a:p>
          <a:p>
            <a:pPr algn="ctr"/>
            <a:r>
              <a:rPr lang="ja-JP" altLang="en-US" sz="3200" dirty="0">
                <a:solidFill>
                  <a:sysClr val="windowText" lastClr="000000"/>
                </a:solidFill>
                <a:latin typeface="ＭＳ ゴシック" panose="020B0609070205080204" pitchFamily="49" charset="-128"/>
                <a:ea typeface="ＭＳ ゴシック" panose="020B0609070205080204" pitchFamily="49" charset="-128"/>
              </a:rPr>
              <a:t>向けた主体性を評価</a:t>
            </a:r>
            <a:endParaRPr lang="en-US" altLang="ja-JP" sz="32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18" name="矢印: 右 17">
            <a:extLst>
              <a:ext uri="{FF2B5EF4-FFF2-40B4-BE49-F238E27FC236}">
                <a16:creationId xmlns:a16="http://schemas.microsoft.com/office/drawing/2014/main" id="{2E595046-800E-4EEA-94E0-FD6ED099F93D}"/>
              </a:ext>
            </a:extLst>
          </p:cNvPr>
          <p:cNvSpPr/>
          <p:nvPr/>
        </p:nvSpPr>
        <p:spPr>
          <a:xfrm>
            <a:off x="4642383" y="5570876"/>
            <a:ext cx="2734306" cy="770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楕円 19">
            <a:extLst>
              <a:ext uri="{FF2B5EF4-FFF2-40B4-BE49-F238E27FC236}">
                <a16:creationId xmlns:a16="http://schemas.microsoft.com/office/drawing/2014/main" id="{77F399F8-34E7-4EAB-B8F2-8E2901FFB7F4}"/>
              </a:ext>
            </a:extLst>
          </p:cNvPr>
          <p:cNvSpPr/>
          <p:nvPr/>
        </p:nvSpPr>
        <p:spPr>
          <a:xfrm>
            <a:off x="4812630" y="5295077"/>
            <a:ext cx="2117558" cy="1501565"/>
          </a:xfrm>
          <a:prstGeom prst="ellipse">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latin typeface="ＭＳ ゴシック" panose="020B0609070205080204" pitchFamily="49" charset="-128"/>
                <a:ea typeface="ＭＳ ゴシック" panose="020B0609070205080204" pitchFamily="49" charset="-128"/>
              </a:rPr>
              <a:t>支持的</a:t>
            </a:r>
            <a:endParaRPr lang="en-US" altLang="ja-JP" sz="32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3200" b="1" dirty="0">
                <a:solidFill>
                  <a:schemeClr val="tx1"/>
                </a:solidFill>
                <a:latin typeface="ＭＳ ゴシック" panose="020B0609070205080204" pitchFamily="49" charset="-128"/>
                <a:ea typeface="ＭＳ ゴシック" panose="020B0609070205080204" pitchFamily="49" charset="-128"/>
              </a:rPr>
              <a:t>風土</a:t>
            </a:r>
            <a:endParaRPr kumimoji="1" lang="en-US" altLang="ja-JP" sz="3200" b="1" dirty="0">
              <a:solidFill>
                <a:schemeClr val="tx1"/>
              </a:solidFill>
              <a:latin typeface="ＭＳ ゴシック" panose="020B0609070205080204" pitchFamily="49" charset="-128"/>
              <a:ea typeface="ＭＳ ゴシック" panose="020B0609070205080204" pitchFamily="49" charset="-128"/>
            </a:endParaRPr>
          </a:p>
        </p:txBody>
      </p:sp>
      <p:grpSp>
        <p:nvGrpSpPr>
          <p:cNvPr id="22" name="グループ化 21">
            <a:extLst>
              <a:ext uri="{FF2B5EF4-FFF2-40B4-BE49-F238E27FC236}">
                <a16:creationId xmlns:a16="http://schemas.microsoft.com/office/drawing/2014/main" id="{67966D8A-9699-402D-B95B-79E23DEE1B48}"/>
              </a:ext>
            </a:extLst>
          </p:cNvPr>
          <p:cNvGrpSpPr/>
          <p:nvPr/>
        </p:nvGrpSpPr>
        <p:grpSpPr>
          <a:xfrm>
            <a:off x="93684" y="-52074"/>
            <a:ext cx="3565111" cy="942264"/>
            <a:chOff x="121879" y="3545299"/>
            <a:chExt cx="5747145" cy="1479067"/>
          </a:xfrm>
        </p:grpSpPr>
        <p:grpSp>
          <p:nvGrpSpPr>
            <p:cNvPr id="23" name="グループ化 22">
              <a:extLst>
                <a:ext uri="{FF2B5EF4-FFF2-40B4-BE49-F238E27FC236}">
                  <a16:creationId xmlns:a16="http://schemas.microsoft.com/office/drawing/2014/main" id="{CCC33FDA-8E00-4CEF-A3BD-1670EC10D1F3}"/>
                </a:ext>
              </a:extLst>
            </p:cNvPr>
            <p:cNvGrpSpPr/>
            <p:nvPr/>
          </p:nvGrpSpPr>
          <p:grpSpPr>
            <a:xfrm>
              <a:off x="121879" y="3545299"/>
              <a:ext cx="5747145" cy="1479067"/>
              <a:chOff x="302418" y="1330808"/>
              <a:chExt cx="5526884" cy="1479067"/>
            </a:xfrm>
          </p:grpSpPr>
          <p:sp>
            <p:nvSpPr>
              <p:cNvPr id="26" name="四角形: 角を丸くする 25">
                <a:extLst>
                  <a:ext uri="{FF2B5EF4-FFF2-40B4-BE49-F238E27FC236}">
                    <a16:creationId xmlns:a16="http://schemas.microsoft.com/office/drawing/2014/main" id="{936EB88E-D103-43FB-AF9E-3AB1109E0B3E}"/>
                  </a:ext>
                </a:extLst>
              </p:cNvPr>
              <p:cNvSpPr/>
              <p:nvPr/>
            </p:nvSpPr>
            <p:spPr>
              <a:xfrm>
                <a:off x="609603" y="1562101"/>
                <a:ext cx="5210174" cy="1247774"/>
              </a:xfrm>
              <a:prstGeom prst="round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7" name="四角形: 角を丸くする 26">
                <a:extLst>
                  <a:ext uri="{FF2B5EF4-FFF2-40B4-BE49-F238E27FC236}">
                    <a16:creationId xmlns:a16="http://schemas.microsoft.com/office/drawing/2014/main" id="{D54C7D22-AFAE-4267-8EDD-FA27C7863EBA}"/>
                  </a:ext>
                </a:extLst>
              </p:cNvPr>
              <p:cNvSpPr/>
              <p:nvPr/>
            </p:nvSpPr>
            <p:spPr>
              <a:xfrm>
                <a:off x="1152525" y="1549973"/>
                <a:ext cx="4676777" cy="742950"/>
              </a:xfrm>
              <a:prstGeom prst="roundRect">
                <a:avLst>
                  <a:gd name="adj" fmla="val 23078"/>
                </a:avLst>
              </a:prstGeom>
              <a:solidFill>
                <a:schemeClr val="accent4">
                  <a:lumMod val="20000"/>
                  <a:lumOff val="80000"/>
                </a:schemeClr>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8" name="四角形: 角を丸くする 27">
                <a:extLst>
                  <a:ext uri="{FF2B5EF4-FFF2-40B4-BE49-F238E27FC236}">
                    <a16:creationId xmlns:a16="http://schemas.microsoft.com/office/drawing/2014/main" id="{A2B4F89F-C1AB-4D62-8A2B-C066301282B7}"/>
                  </a:ext>
                </a:extLst>
              </p:cNvPr>
              <p:cNvSpPr/>
              <p:nvPr/>
            </p:nvSpPr>
            <p:spPr>
              <a:xfrm>
                <a:off x="302418" y="1523187"/>
                <a:ext cx="1609726" cy="629463"/>
              </a:xfrm>
              <a:prstGeom prst="roundRect">
                <a:avLst/>
              </a:prstGeom>
              <a:solidFill>
                <a:srgbClr val="FF9933"/>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9" name="四角形: 角を丸くする 28">
                <a:extLst>
                  <a:ext uri="{FF2B5EF4-FFF2-40B4-BE49-F238E27FC236}">
                    <a16:creationId xmlns:a16="http://schemas.microsoft.com/office/drawing/2014/main" id="{CD0DD8ED-FA26-46F7-81C5-45843DB406B5}"/>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0" name="正方形/長方形 29">
                <a:extLst>
                  <a:ext uri="{FF2B5EF4-FFF2-40B4-BE49-F238E27FC236}">
                    <a16:creationId xmlns:a16="http://schemas.microsoft.com/office/drawing/2014/main" id="{16033A43-D779-4519-A028-78CFC7829388}"/>
                  </a:ext>
                </a:extLst>
              </p:cNvPr>
              <p:cNvSpPr/>
              <p:nvPr/>
            </p:nvSpPr>
            <p:spPr>
              <a:xfrm>
                <a:off x="1069605" y="1330808"/>
                <a:ext cx="518274" cy="830997"/>
              </a:xfrm>
              <a:prstGeom prst="rect">
                <a:avLst/>
              </a:prstGeom>
              <a:noFill/>
            </p:spPr>
            <p:txBody>
              <a:bodyPr wrap="none" lIns="91440" tIns="45720" rIns="91440" bIns="45720">
                <a:spAutoFit/>
              </a:bodyPr>
              <a:lstStyle/>
              <a:p>
                <a:pPr algn="ctr"/>
                <a:r>
                  <a:rPr lang="en-US" altLang="ja-JP" sz="4800" b="1"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2</a:t>
                </a:r>
                <a:endParaRPr lang="ja-JP" altLang="en-US" sz="4800" b="1" cap="none" spc="0" dirty="0">
                  <a:ln w="10160">
                    <a:solidFill>
                      <a:sysClr val="windowText" lastClr="000000"/>
                    </a:solidFill>
                    <a:prstDash val="solid"/>
                  </a:ln>
                  <a:solidFill>
                    <a:srgbClr val="FF9900"/>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4" name="テキスト ボックス 23">
              <a:extLst>
                <a:ext uri="{FF2B5EF4-FFF2-40B4-BE49-F238E27FC236}">
                  <a16:creationId xmlns:a16="http://schemas.microsoft.com/office/drawing/2014/main" id="{F6D90394-319A-42F1-BAC2-C4D0FAC20557}"/>
                </a:ext>
              </a:extLst>
            </p:cNvPr>
            <p:cNvSpPr txBox="1"/>
            <p:nvPr/>
          </p:nvSpPr>
          <p:spPr>
            <a:xfrm>
              <a:off x="1893547" y="3782366"/>
              <a:ext cx="3877687" cy="369332"/>
            </a:xfrm>
            <a:prstGeom prst="rect">
              <a:avLst/>
            </a:prstGeom>
            <a:noFill/>
          </p:spPr>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指導計画と評価計画</a:t>
              </a:r>
            </a:p>
          </p:txBody>
        </p:sp>
        <p:sp>
          <p:nvSpPr>
            <p:cNvPr id="25" name="テキスト ボックス 24">
              <a:extLst>
                <a:ext uri="{FF2B5EF4-FFF2-40B4-BE49-F238E27FC236}">
                  <a16:creationId xmlns:a16="http://schemas.microsoft.com/office/drawing/2014/main" id="{8123BC74-6139-4757-B9E4-98F608ADD090}"/>
                </a:ext>
              </a:extLst>
            </p:cNvPr>
            <p:cNvSpPr txBox="1"/>
            <p:nvPr/>
          </p:nvSpPr>
          <p:spPr>
            <a:xfrm>
              <a:off x="1241418" y="4586021"/>
              <a:ext cx="4515929" cy="338554"/>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Assessment and Plans</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103077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P spid="14" grpId="0" animBg="1"/>
      <p:bldP spid="16" grpId="0" animBg="1"/>
      <p:bldP spid="18" grpId="0" animBg="1"/>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クリーンショットの画面&#10;&#10;自動的に生成された説明">
            <a:extLst>
              <a:ext uri="{FF2B5EF4-FFF2-40B4-BE49-F238E27FC236}">
                <a16:creationId xmlns:a16="http://schemas.microsoft.com/office/drawing/2014/main" id="{92DB7A70-A8DA-40FA-B13F-F5CAEE33DAE5}"/>
              </a:ext>
            </a:extLst>
          </p:cNvPr>
          <p:cNvPicPr>
            <a:picLocks noChangeAspect="1"/>
          </p:cNvPicPr>
          <p:nvPr/>
        </p:nvPicPr>
        <p:blipFill rotWithShape="1">
          <a:blip r:embed="rId2">
            <a:extLst>
              <a:ext uri="{28A0092B-C50C-407E-A947-70E740481C1C}">
                <a14:useLocalDpi xmlns:a14="http://schemas.microsoft.com/office/drawing/2010/main" val="0"/>
              </a:ext>
            </a:extLst>
          </a:blip>
          <a:srcRect l="3238" t="10526" r="39289" b="74877"/>
          <a:stretch/>
        </p:blipFill>
        <p:spPr>
          <a:xfrm>
            <a:off x="105878" y="2102426"/>
            <a:ext cx="7007191" cy="1001027"/>
          </a:xfrm>
          <a:prstGeom prst="rect">
            <a:avLst/>
          </a:prstGeom>
        </p:spPr>
      </p:pic>
      <p:sp>
        <p:nvSpPr>
          <p:cNvPr id="20" name="正方形/長方形 19">
            <a:extLst>
              <a:ext uri="{FF2B5EF4-FFF2-40B4-BE49-F238E27FC236}">
                <a16:creationId xmlns:a16="http://schemas.microsoft.com/office/drawing/2014/main" id="{CD9670B5-A220-480E-B248-79BD20B23A09}"/>
              </a:ext>
            </a:extLst>
          </p:cNvPr>
          <p:cNvSpPr/>
          <p:nvPr/>
        </p:nvSpPr>
        <p:spPr>
          <a:xfrm>
            <a:off x="2662633" y="6121639"/>
            <a:ext cx="9417963"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新潟市立上所小学校　神田　多恵子教諭</a:t>
            </a:r>
            <a:endParaRPr lang="en-US" altLang="ja-JP" sz="4000" dirty="0">
              <a:latin typeface="ＭＳ ゴシック" panose="020B0609070205080204" pitchFamily="49" charset="-128"/>
              <a:ea typeface="ＭＳ ゴシック" panose="020B0609070205080204" pitchFamily="49" charset="-128"/>
            </a:endParaRPr>
          </a:p>
        </p:txBody>
      </p:sp>
      <p:pic>
        <p:nvPicPr>
          <p:cNvPr id="22" name="図 21">
            <a:extLst>
              <a:ext uri="{FF2B5EF4-FFF2-40B4-BE49-F238E27FC236}">
                <a16:creationId xmlns:a16="http://schemas.microsoft.com/office/drawing/2014/main" id="{8C3B2243-C390-43BC-8936-BEAAC7EDD110}"/>
              </a:ext>
            </a:extLst>
          </p:cNvPr>
          <p:cNvPicPr>
            <a:picLocks noChangeAspect="1"/>
          </p:cNvPicPr>
          <p:nvPr/>
        </p:nvPicPr>
        <p:blipFill>
          <a:blip r:embed="rId3"/>
          <a:stretch>
            <a:fillRect/>
          </a:stretch>
        </p:blipFill>
        <p:spPr>
          <a:xfrm>
            <a:off x="1743377" y="-155792"/>
            <a:ext cx="8705246" cy="2383348"/>
          </a:xfrm>
          <a:prstGeom prst="rect">
            <a:avLst/>
          </a:prstGeom>
        </p:spPr>
      </p:pic>
      <p:pic>
        <p:nvPicPr>
          <p:cNvPr id="4098" name="Picture 2" descr="アットホーム】新潟市中央区 上所３丁目 2階建 ４ＬＤＫ[6968132798 ...">
            <a:extLst>
              <a:ext uri="{FF2B5EF4-FFF2-40B4-BE49-F238E27FC236}">
                <a16:creationId xmlns:a16="http://schemas.microsoft.com/office/drawing/2014/main" id="{D72F7C66-ADF5-444F-926B-D67F5F64E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050" y="3219540"/>
            <a:ext cx="5084100" cy="302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781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CD9670B5-A220-480E-B248-79BD20B23A09}"/>
              </a:ext>
            </a:extLst>
          </p:cNvPr>
          <p:cNvSpPr/>
          <p:nvPr/>
        </p:nvSpPr>
        <p:spPr>
          <a:xfrm>
            <a:off x="4194614" y="425671"/>
            <a:ext cx="7571303" cy="584775"/>
          </a:xfrm>
          <a:prstGeom prst="rect">
            <a:avLst/>
          </a:prstGeom>
        </p:spPr>
        <p:txBody>
          <a:bodyPr wrap="none">
            <a:spAutoFit/>
          </a:bodyPr>
          <a:lstStyle/>
          <a:p>
            <a:pPr algn="ctr"/>
            <a:r>
              <a:rPr lang="ja-JP" altLang="en-US" sz="3200" dirty="0">
                <a:latin typeface="ＭＳ ゴシック" panose="020B0609070205080204" pitchFamily="49" charset="-128"/>
                <a:ea typeface="ＭＳ ゴシック" panose="020B0609070205080204" pitchFamily="49" charset="-128"/>
              </a:rPr>
              <a:t>新潟市立上所小学校　神田　多恵子教諭</a:t>
            </a:r>
            <a:endParaRPr lang="en-US" altLang="ja-JP" sz="3200" dirty="0">
              <a:latin typeface="ＭＳ ゴシック" panose="020B0609070205080204" pitchFamily="49" charset="-128"/>
              <a:ea typeface="ＭＳ ゴシック" panose="020B0609070205080204" pitchFamily="49" charset="-128"/>
            </a:endParaRPr>
          </a:p>
        </p:txBody>
      </p:sp>
      <p:grpSp>
        <p:nvGrpSpPr>
          <p:cNvPr id="6" name="グループ化 5">
            <a:extLst>
              <a:ext uri="{FF2B5EF4-FFF2-40B4-BE49-F238E27FC236}">
                <a16:creationId xmlns:a16="http://schemas.microsoft.com/office/drawing/2014/main" id="{ABD07E35-3AFB-43AB-B13B-1C9A44050290}"/>
              </a:ext>
            </a:extLst>
          </p:cNvPr>
          <p:cNvGrpSpPr/>
          <p:nvPr/>
        </p:nvGrpSpPr>
        <p:grpSpPr>
          <a:xfrm>
            <a:off x="227592" y="69690"/>
            <a:ext cx="3571266" cy="1000784"/>
            <a:chOff x="131784" y="5083939"/>
            <a:chExt cx="5747145" cy="1485064"/>
          </a:xfrm>
        </p:grpSpPr>
        <p:grpSp>
          <p:nvGrpSpPr>
            <p:cNvPr id="7" name="グループ化 6">
              <a:extLst>
                <a:ext uri="{FF2B5EF4-FFF2-40B4-BE49-F238E27FC236}">
                  <a16:creationId xmlns:a16="http://schemas.microsoft.com/office/drawing/2014/main" id="{D8C55475-B604-4757-BAC4-6B2A17C23A86}"/>
                </a:ext>
              </a:extLst>
            </p:cNvPr>
            <p:cNvGrpSpPr/>
            <p:nvPr/>
          </p:nvGrpSpPr>
          <p:grpSpPr>
            <a:xfrm>
              <a:off x="131784" y="5083939"/>
              <a:ext cx="5747145" cy="1479067"/>
              <a:chOff x="302418" y="1330808"/>
              <a:chExt cx="5526884" cy="1479067"/>
            </a:xfrm>
          </p:grpSpPr>
          <p:sp>
            <p:nvSpPr>
              <p:cNvPr id="10" name="四角形: 角を丸くする 9">
                <a:extLst>
                  <a:ext uri="{FF2B5EF4-FFF2-40B4-BE49-F238E27FC236}">
                    <a16:creationId xmlns:a16="http://schemas.microsoft.com/office/drawing/2014/main" id="{B59F453D-7BD9-4917-8C71-7C1AEF4E9239}"/>
                  </a:ext>
                </a:extLst>
              </p:cNvPr>
              <p:cNvSpPr/>
              <p:nvPr/>
            </p:nvSpPr>
            <p:spPr>
              <a:xfrm>
                <a:off x="609603" y="1562101"/>
                <a:ext cx="5210174" cy="1247774"/>
              </a:xfrm>
              <a:prstGeom prst="roundRect">
                <a:avLst/>
              </a:prstGeom>
              <a:solidFill>
                <a:srgbClr val="FF99FF"/>
              </a:solid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1" name="四角形: 角を丸くする 10">
                <a:extLst>
                  <a:ext uri="{FF2B5EF4-FFF2-40B4-BE49-F238E27FC236}">
                    <a16:creationId xmlns:a16="http://schemas.microsoft.com/office/drawing/2014/main" id="{D8C9E05D-71D3-44C4-A6DE-B0B7406D6032}"/>
                  </a:ext>
                </a:extLst>
              </p:cNvPr>
              <p:cNvSpPr/>
              <p:nvPr/>
            </p:nvSpPr>
            <p:spPr>
              <a:xfrm>
                <a:off x="1152525" y="1549973"/>
                <a:ext cx="4676777" cy="742950"/>
              </a:xfrm>
              <a:prstGeom prst="roundRect">
                <a:avLst>
                  <a:gd name="adj" fmla="val 23078"/>
                </a:avLst>
              </a:prstGeom>
              <a:solidFill>
                <a:srgbClr val="FFCCFF"/>
              </a:solid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2" name="四角形: 角を丸くする 11">
                <a:extLst>
                  <a:ext uri="{FF2B5EF4-FFF2-40B4-BE49-F238E27FC236}">
                    <a16:creationId xmlns:a16="http://schemas.microsoft.com/office/drawing/2014/main" id="{052DCEC3-5C32-4D66-908F-275450C45491}"/>
                  </a:ext>
                </a:extLst>
              </p:cNvPr>
              <p:cNvSpPr/>
              <p:nvPr/>
            </p:nvSpPr>
            <p:spPr>
              <a:xfrm>
                <a:off x="302418" y="1523187"/>
                <a:ext cx="1609726" cy="629463"/>
              </a:xfrm>
              <a:prstGeom prst="roundRect">
                <a:avLst/>
              </a:prstGeom>
              <a:solidFill>
                <a:srgbClr val="FF00FF"/>
              </a:solidFill>
              <a:ln w="38100">
                <a:solidFill>
                  <a:srgbClr val="FFC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3" name="四角形: 角を丸くする 12">
                <a:extLst>
                  <a:ext uri="{FF2B5EF4-FFF2-40B4-BE49-F238E27FC236}">
                    <a16:creationId xmlns:a16="http://schemas.microsoft.com/office/drawing/2014/main" id="{48627762-AC01-4468-A345-9BA1935CA15D}"/>
                  </a:ext>
                </a:extLst>
              </p:cNvPr>
              <p:cNvSpPr/>
              <p:nvPr/>
            </p:nvSpPr>
            <p:spPr>
              <a:xfrm>
                <a:off x="371476" y="1704975"/>
                <a:ext cx="942975" cy="322096"/>
              </a:xfrm>
              <a:prstGeom prst="roundRect">
                <a:avLst/>
              </a:prstGeom>
              <a:solidFill>
                <a:schemeClr val="bg1"/>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dirty="0">
                    <a:solidFill>
                      <a:schemeClr val="tx1"/>
                    </a:solidFill>
                    <a:latin typeface="NHHandwriting Medium" panose="020F0500000000000000" pitchFamily="34" charset="0"/>
                  </a:rPr>
                  <a:t>Unit</a:t>
                </a:r>
                <a:endParaRPr kumimoji="1" lang="ja-JP" altLang="en-US" sz="800" dirty="0">
                  <a:solidFill>
                    <a:schemeClr val="tx1"/>
                  </a:solidFill>
                  <a:latin typeface="NHHandwriting Medium" panose="020F0500000000000000" pitchFamily="34" charset="0"/>
                </a:endParaRPr>
              </a:p>
            </p:txBody>
          </p:sp>
          <p:sp>
            <p:nvSpPr>
              <p:cNvPr id="14" name="正方形/長方形 13">
                <a:extLst>
                  <a:ext uri="{FF2B5EF4-FFF2-40B4-BE49-F238E27FC236}">
                    <a16:creationId xmlns:a16="http://schemas.microsoft.com/office/drawing/2014/main" id="{18659A0C-146F-4F70-A78E-48485DB3EAA8}"/>
                  </a:ext>
                </a:extLst>
              </p:cNvPr>
              <p:cNvSpPr/>
              <p:nvPr/>
            </p:nvSpPr>
            <p:spPr>
              <a:xfrm>
                <a:off x="911721" y="1330808"/>
                <a:ext cx="834047" cy="1233117"/>
              </a:xfrm>
              <a:prstGeom prst="rect">
                <a:avLst/>
              </a:prstGeom>
              <a:noFill/>
              <a:ln>
                <a:noFill/>
              </a:ln>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FF66CC"/>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3</a:t>
                </a:r>
                <a:endParaRPr lang="ja-JP" altLang="en-US" sz="4800" b="1" cap="none" spc="0" dirty="0">
                  <a:ln w="10160">
                    <a:solidFill>
                      <a:sysClr val="windowText" lastClr="000000"/>
                    </a:solidFill>
                    <a:prstDash val="solid"/>
                  </a:ln>
                  <a:solidFill>
                    <a:srgbClr val="FF66CC"/>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8" name="テキスト ボックス 7">
              <a:extLst>
                <a:ext uri="{FF2B5EF4-FFF2-40B4-BE49-F238E27FC236}">
                  <a16:creationId xmlns:a16="http://schemas.microsoft.com/office/drawing/2014/main" id="{BA8C9F31-601F-466F-AA38-6E3852B5CEF5}"/>
                </a:ext>
              </a:extLst>
            </p:cNvPr>
            <p:cNvSpPr txBox="1"/>
            <p:nvPr/>
          </p:nvSpPr>
          <p:spPr>
            <a:xfrm>
              <a:off x="2125089" y="5303104"/>
              <a:ext cx="2844927" cy="56465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評価の実際</a:t>
              </a:r>
            </a:p>
          </p:txBody>
        </p:sp>
        <p:sp>
          <p:nvSpPr>
            <p:cNvPr id="9" name="テキスト ボックス 8">
              <a:extLst>
                <a:ext uri="{FF2B5EF4-FFF2-40B4-BE49-F238E27FC236}">
                  <a16:creationId xmlns:a16="http://schemas.microsoft.com/office/drawing/2014/main" id="{BCA7BBF6-A0D6-4EB1-923A-5533A1A20770}"/>
                </a:ext>
              </a:extLst>
            </p:cNvPr>
            <p:cNvSpPr txBox="1"/>
            <p:nvPr/>
          </p:nvSpPr>
          <p:spPr>
            <a:xfrm>
              <a:off x="1998361" y="6091223"/>
              <a:ext cx="2885911" cy="477780"/>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Class practice</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3" name="正方形/長方形 2">
            <a:extLst>
              <a:ext uri="{FF2B5EF4-FFF2-40B4-BE49-F238E27FC236}">
                <a16:creationId xmlns:a16="http://schemas.microsoft.com/office/drawing/2014/main" id="{1FEB12A6-AA71-4CCE-944F-53A615D4B0CF}"/>
              </a:ext>
            </a:extLst>
          </p:cNvPr>
          <p:cNvSpPr/>
          <p:nvPr/>
        </p:nvSpPr>
        <p:spPr>
          <a:xfrm>
            <a:off x="971550" y="1743075"/>
            <a:ext cx="9944100" cy="4705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dirty="0">
                <a:latin typeface="ＭＳ ゴシック" panose="020B0609070205080204" pitchFamily="49" charset="-128"/>
                <a:ea typeface="ＭＳ ゴシック" panose="020B0609070205080204" pitchFamily="49" charset="-128"/>
              </a:rPr>
              <a:t>評価場面の実践例</a:t>
            </a:r>
          </a:p>
        </p:txBody>
      </p:sp>
    </p:spTree>
    <p:extLst>
      <p:ext uri="{BB962C8B-B14F-4D97-AF65-F5344CB8AC3E}">
        <p14:creationId xmlns:p14="http://schemas.microsoft.com/office/powerpoint/2010/main" val="3812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8923499" y="186245"/>
            <a:ext cx="2749471" cy="707886"/>
          </a:xfrm>
          <a:prstGeom prst="rect">
            <a:avLst/>
          </a:prstGeom>
        </p:spPr>
        <p:txBody>
          <a:bodyPr wrap="none">
            <a:spAutoFit/>
          </a:bodyPr>
          <a:lstStyle/>
          <a:p>
            <a:pPr algn="ctr"/>
            <a:r>
              <a:rPr lang="ja-JP" altLang="en-US" sz="4000">
                <a:latin typeface="ＭＳ ゴシック" panose="020B0609070205080204" pitchFamily="49" charset="-128"/>
                <a:ea typeface="ＭＳ ゴシック" panose="020B0609070205080204" pitchFamily="49" charset="-128"/>
              </a:rPr>
              <a:t>評価の意義</a:t>
            </a:r>
            <a:endParaRPr lang="en-US" altLang="ja-JP" sz="4000" dirty="0">
              <a:latin typeface="ＭＳ ゴシック" panose="020B0609070205080204" pitchFamily="49" charset="-128"/>
              <a:ea typeface="ＭＳ ゴシック" panose="020B0609070205080204" pitchFamily="49" charset="-128"/>
            </a:endParaRPr>
          </a:p>
        </p:txBody>
      </p:sp>
      <p:pic>
        <p:nvPicPr>
          <p:cNvPr id="11" name="図 10" descr="パソコンのスクリーンショット&#10;&#10;自動的に生成された説明">
            <a:extLst>
              <a:ext uri="{FF2B5EF4-FFF2-40B4-BE49-F238E27FC236}">
                <a16:creationId xmlns:a16="http://schemas.microsoft.com/office/drawing/2014/main" id="{8050DBA2-215E-4CC8-92D3-AEAF4821D1BB}"/>
              </a:ext>
            </a:extLst>
          </p:cNvPr>
          <p:cNvPicPr>
            <a:picLocks noChangeAspect="1"/>
          </p:cNvPicPr>
          <p:nvPr/>
        </p:nvPicPr>
        <p:blipFill rotWithShape="1">
          <a:blip r:embed="rId2">
            <a:extLst>
              <a:ext uri="{28A0092B-C50C-407E-A947-70E740481C1C}">
                <a14:useLocalDpi xmlns:a14="http://schemas.microsoft.com/office/drawing/2010/main" val="0"/>
              </a:ext>
            </a:extLst>
          </a:blip>
          <a:srcRect l="9638" t="17825" r="70087" b="31897"/>
          <a:stretch/>
        </p:blipFill>
        <p:spPr>
          <a:xfrm>
            <a:off x="94960" y="1001645"/>
            <a:ext cx="3986819" cy="5561210"/>
          </a:xfrm>
          <a:prstGeom prst="rect">
            <a:avLst/>
          </a:prstGeom>
        </p:spPr>
      </p:pic>
      <p:grpSp>
        <p:nvGrpSpPr>
          <p:cNvPr id="13" name="グループ化 12">
            <a:extLst>
              <a:ext uri="{FF2B5EF4-FFF2-40B4-BE49-F238E27FC236}">
                <a16:creationId xmlns:a16="http://schemas.microsoft.com/office/drawing/2014/main" id="{45607C30-ABF5-46F6-B844-9D6AA8F466FF}"/>
              </a:ext>
            </a:extLst>
          </p:cNvPr>
          <p:cNvGrpSpPr/>
          <p:nvPr/>
        </p:nvGrpSpPr>
        <p:grpSpPr>
          <a:xfrm>
            <a:off x="93684" y="-23786"/>
            <a:ext cx="3650021" cy="968545"/>
            <a:chOff x="121879" y="1979873"/>
            <a:chExt cx="5873883" cy="1577343"/>
          </a:xfrm>
        </p:grpSpPr>
        <p:grpSp>
          <p:nvGrpSpPr>
            <p:cNvPr id="15" name="グループ化 14">
              <a:extLst>
                <a:ext uri="{FF2B5EF4-FFF2-40B4-BE49-F238E27FC236}">
                  <a16:creationId xmlns:a16="http://schemas.microsoft.com/office/drawing/2014/main" id="{16904C1F-72C8-497E-9338-61B942FEF375}"/>
                </a:ext>
              </a:extLst>
            </p:cNvPr>
            <p:cNvGrpSpPr/>
            <p:nvPr/>
          </p:nvGrpSpPr>
          <p:grpSpPr>
            <a:xfrm>
              <a:off x="121879" y="1979873"/>
              <a:ext cx="5747145" cy="1479067"/>
              <a:chOff x="302418" y="1330808"/>
              <a:chExt cx="5526884" cy="1479067"/>
            </a:xfrm>
          </p:grpSpPr>
          <p:sp>
            <p:nvSpPr>
              <p:cNvPr id="18" name="四角形: 角を丸くする 17">
                <a:extLst>
                  <a:ext uri="{FF2B5EF4-FFF2-40B4-BE49-F238E27FC236}">
                    <a16:creationId xmlns:a16="http://schemas.microsoft.com/office/drawing/2014/main" id="{EF200AA4-EA1C-4F36-B87C-FE8228A5B83A}"/>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19" name="四角形: 角を丸くする 18">
                <a:extLst>
                  <a:ext uri="{FF2B5EF4-FFF2-40B4-BE49-F238E27FC236}">
                    <a16:creationId xmlns:a16="http://schemas.microsoft.com/office/drawing/2014/main" id="{7B1CB793-5DDA-4A2A-8BEA-2306B1E5693B}"/>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0" name="四角形: 角を丸くする 19">
                <a:extLst>
                  <a:ext uri="{FF2B5EF4-FFF2-40B4-BE49-F238E27FC236}">
                    <a16:creationId xmlns:a16="http://schemas.microsoft.com/office/drawing/2014/main" id="{811B55DD-B166-43C3-9B53-07964FD23D17}"/>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1" name="四角形: 角を丸くする 20">
                <a:extLst>
                  <a:ext uri="{FF2B5EF4-FFF2-40B4-BE49-F238E27FC236}">
                    <a16:creationId xmlns:a16="http://schemas.microsoft.com/office/drawing/2014/main" id="{69D76170-18B0-4D7E-AF5D-DC43AD2B9C84}"/>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22" name="正方形/長方形 21">
                <a:extLst>
                  <a:ext uri="{FF2B5EF4-FFF2-40B4-BE49-F238E27FC236}">
                    <a16:creationId xmlns:a16="http://schemas.microsoft.com/office/drawing/2014/main" id="{94CD76AF-F5BC-4CA3-B847-3DECA5B8F577}"/>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16" name="テキスト ボックス 15">
              <a:extLst>
                <a:ext uri="{FF2B5EF4-FFF2-40B4-BE49-F238E27FC236}">
                  <a16:creationId xmlns:a16="http://schemas.microsoft.com/office/drawing/2014/main" id="{B357627E-C4B4-41A1-99B1-7CDE7EFF2C85}"/>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17" name="テキスト ボックス 16">
              <a:extLst>
                <a:ext uri="{FF2B5EF4-FFF2-40B4-BE49-F238E27FC236}">
                  <a16:creationId xmlns:a16="http://schemas.microsoft.com/office/drawing/2014/main" id="{2FF3DFD8-F967-4E27-BE60-BA62309C7F06}"/>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3" name="図 2" descr="パソコンの画面&#10;&#10;自動的に生成された説明">
            <a:extLst>
              <a:ext uri="{FF2B5EF4-FFF2-40B4-BE49-F238E27FC236}">
                <a16:creationId xmlns:a16="http://schemas.microsoft.com/office/drawing/2014/main" id="{F932E173-34FD-4885-B44D-2600698F5CE1}"/>
              </a:ext>
            </a:extLst>
          </p:cNvPr>
          <p:cNvPicPr>
            <a:picLocks noChangeAspect="1"/>
          </p:cNvPicPr>
          <p:nvPr/>
        </p:nvPicPr>
        <p:blipFill rotWithShape="1">
          <a:blip r:embed="rId3">
            <a:extLst>
              <a:ext uri="{28A0092B-C50C-407E-A947-70E740481C1C}">
                <a14:useLocalDpi xmlns:a14="http://schemas.microsoft.com/office/drawing/2010/main" val="0"/>
              </a:ext>
            </a:extLst>
          </a:blip>
          <a:srcRect l="71846" t="82673" r="24039" b="6573"/>
          <a:stretch/>
        </p:blipFill>
        <p:spPr>
          <a:xfrm flipH="1">
            <a:off x="4223463" y="1001645"/>
            <a:ext cx="955907" cy="1404671"/>
          </a:xfrm>
          <a:prstGeom prst="rect">
            <a:avLst/>
          </a:prstGeom>
        </p:spPr>
      </p:pic>
      <p:sp>
        <p:nvSpPr>
          <p:cNvPr id="23" name="テキスト ボックス 22">
            <a:extLst>
              <a:ext uri="{FF2B5EF4-FFF2-40B4-BE49-F238E27FC236}">
                <a16:creationId xmlns:a16="http://schemas.microsoft.com/office/drawing/2014/main" id="{7BDA0AA5-3DDF-4227-B8C1-8285FAAF7DF9}"/>
              </a:ext>
            </a:extLst>
          </p:cNvPr>
          <p:cNvSpPr txBox="1"/>
          <p:nvPr/>
        </p:nvSpPr>
        <p:spPr>
          <a:xfrm>
            <a:off x="5604497" y="1409310"/>
            <a:ext cx="6391174" cy="769441"/>
          </a:xfrm>
          <a:prstGeom prst="rect">
            <a:avLst/>
          </a:prstGeom>
          <a:noFill/>
        </p:spPr>
        <p:txBody>
          <a:bodyPr wrap="square">
            <a:spAutoFit/>
          </a:bodyPr>
          <a:lstStyle/>
          <a:p>
            <a:r>
              <a:rPr lang="ja-JP" altLang="en-US" sz="4400" dirty="0">
                <a:latin typeface="ＭＳ ゴシック" panose="020B0609070205080204" pitchFamily="49" charset="-128"/>
                <a:ea typeface="ＭＳ ゴシック" panose="020B0609070205080204" pitchFamily="49" charset="-128"/>
              </a:rPr>
              <a:t>教師が</a:t>
            </a:r>
            <a:r>
              <a:rPr lang="ja-JP" altLang="en-US" sz="4400" dirty="0">
                <a:solidFill>
                  <a:srgbClr val="FF0000"/>
                </a:solidFill>
                <a:latin typeface="ＭＳ ゴシック" panose="020B0609070205080204" pitchFamily="49" charset="-128"/>
                <a:ea typeface="ＭＳ ゴシック" panose="020B0609070205080204" pitchFamily="49" charset="-128"/>
              </a:rPr>
              <a:t>指導の改善</a:t>
            </a:r>
            <a:r>
              <a:rPr lang="ja-JP" altLang="en-US" sz="4400" dirty="0">
                <a:latin typeface="ＭＳ ゴシック" panose="020B0609070205080204" pitchFamily="49" charset="-128"/>
                <a:ea typeface="ＭＳ ゴシック" panose="020B0609070205080204" pitchFamily="49" charset="-128"/>
              </a:rPr>
              <a:t>を図る</a:t>
            </a:r>
            <a:endParaRPr lang="ja-JP" altLang="en-US" sz="4400" dirty="0"/>
          </a:p>
        </p:txBody>
      </p:sp>
      <p:sp>
        <p:nvSpPr>
          <p:cNvPr id="24" name="テキスト ボックス 23">
            <a:extLst>
              <a:ext uri="{FF2B5EF4-FFF2-40B4-BE49-F238E27FC236}">
                <a16:creationId xmlns:a16="http://schemas.microsoft.com/office/drawing/2014/main" id="{C116A174-FE2E-4E65-B522-6D0A61511DDC}"/>
              </a:ext>
            </a:extLst>
          </p:cNvPr>
          <p:cNvSpPr txBox="1"/>
          <p:nvPr/>
        </p:nvSpPr>
        <p:spPr>
          <a:xfrm>
            <a:off x="5604497" y="3340262"/>
            <a:ext cx="6391174" cy="3046988"/>
          </a:xfrm>
          <a:prstGeom prst="rect">
            <a:avLst/>
          </a:prstGeom>
          <a:noFill/>
        </p:spPr>
        <p:txBody>
          <a:bodyPr wrap="square">
            <a:spAutoFit/>
          </a:bodyPr>
          <a:lstStyle/>
          <a:p>
            <a:r>
              <a:rPr lang="ja-JP" altLang="en-US" sz="4800" dirty="0">
                <a:latin typeface="ＭＳ ゴシック" panose="020B0609070205080204" pitchFamily="49" charset="-128"/>
                <a:ea typeface="ＭＳ ゴシック" panose="020B0609070205080204" pitchFamily="49" charset="-128"/>
              </a:rPr>
              <a:t>児童生徒自身が自らの</a:t>
            </a:r>
            <a:r>
              <a:rPr lang="ja-JP" altLang="en-US" sz="4800" dirty="0">
                <a:solidFill>
                  <a:srgbClr val="FF0000"/>
                </a:solidFill>
                <a:latin typeface="ＭＳ ゴシック" panose="020B0609070205080204" pitchFamily="49" charset="-128"/>
                <a:ea typeface="ＭＳ ゴシック" panose="020B0609070205080204" pitchFamily="49" charset="-128"/>
              </a:rPr>
              <a:t>学習を振り返って次の学習に向かう</a:t>
            </a:r>
            <a:r>
              <a:rPr lang="ja-JP" altLang="en-US" sz="4800" dirty="0">
                <a:latin typeface="ＭＳ ゴシック" panose="020B0609070205080204" pitchFamily="49" charset="-128"/>
                <a:ea typeface="ＭＳ ゴシック" panose="020B0609070205080204" pitchFamily="49" charset="-128"/>
              </a:rPr>
              <a:t>ことができるようにする</a:t>
            </a:r>
            <a:endParaRPr lang="ja-JP" altLang="en-US" sz="4800" dirty="0"/>
          </a:p>
        </p:txBody>
      </p:sp>
      <p:pic>
        <p:nvPicPr>
          <p:cNvPr id="7" name="図 6" descr="パソコン画面のスクリーンショット&#10;&#10;自動的に生成された説明">
            <a:extLst>
              <a:ext uri="{FF2B5EF4-FFF2-40B4-BE49-F238E27FC236}">
                <a16:creationId xmlns:a16="http://schemas.microsoft.com/office/drawing/2014/main" id="{03924C89-E321-40C3-B25D-90ABBDC4EC9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463" t="56417" r="36560" b="31017"/>
          <a:stretch/>
        </p:blipFill>
        <p:spPr>
          <a:xfrm>
            <a:off x="4125820" y="3577652"/>
            <a:ext cx="1151191" cy="1166225"/>
          </a:xfrm>
          <a:prstGeom prst="rect">
            <a:avLst/>
          </a:prstGeom>
        </p:spPr>
      </p:pic>
      <p:pic>
        <p:nvPicPr>
          <p:cNvPr id="27" name="図 26" descr="パソコン画面のスクリーンショット&#10;&#10;自動的に生成された説明">
            <a:extLst>
              <a:ext uri="{FF2B5EF4-FFF2-40B4-BE49-F238E27FC236}">
                <a16:creationId xmlns:a16="http://schemas.microsoft.com/office/drawing/2014/main" id="{418EDB8C-B5F4-4E3D-82B0-91713FF70A3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flipH="1">
            <a:off x="4212708" y="4863756"/>
            <a:ext cx="1238348" cy="992599"/>
          </a:xfrm>
          <a:prstGeom prst="rect">
            <a:avLst/>
          </a:prstGeom>
        </p:spPr>
      </p:pic>
    </p:spTree>
    <p:extLst>
      <p:ext uri="{BB962C8B-B14F-4D97-AF65-F5344CB8AC3E}">
        <p14:creationId xmlns:p14="http://schemas.microsoft.com/office/powerpoint/2010/main" val="202619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CD9670B5-A220-480E-B248-79BD20B23A09}"/>
              </a:ext>
            </a:extLst>
          </p:cNvPr>
          <p:cNvSpPr/>
          <p:nvPr/>
        </p:nvSpPr>
        <p:spPr>
          <a:xfrm>
            <a:off x="4194614" y="425671"/>
            <a:ext cx="7571303" cy="584775"/>
          </a:xfrm>
          <a:prstGeom prst="rect">
            <a:avLst/>
          </a:prstGeom>
        </p:spPr>
        <p:txBody>
          <a:bodyPr wrap="none">
            <a:spAutoFit/>
          </a:bodyPr>
          <a:lstStyle/>
          <a:p>
            <a:pPr algn="ctr"/>
            <a:r>
              <a:rPr lang="ja-JP" altLang="en-US" sz="3200" dirty="0">
                <a:latin typeface="ＭＳ ゴシック" panose="020B0609070205080204" pitchFamily="49" charset="-128"/>
                <a:ea typeface="ＭＳ ゴシック" panose="020B0609070205080204" pitchFamily="49" charset="-128"/>
              </a:rPr>
              <a:t>新潟市立上所小学校　神田　多恵子教諭</a:t>
            </a:r>
            <a:endParaRPr lang="en-US" altLang="ja-JP" sz="3200" dirty="0">
              <a:latin typeface="ＭＳ ゴシック" panose="020B0609070205080204" pitchFamily="49" charset="-128"/>
              <a:ea typeface="ＭＳ ゴシック" panose="020B0609070205080204" pitchFamily="49" charset="-128"/>
            </a:endParaRPr>
          </a:p>
        </p:txBody>
      </p:sp>
      <p:grpSp>
        <p:nvGrpSpPr>
          <p:cNvPr id="6" name="グループ化 5">
            <a:extLst>
              <a:ext uri="{FF2B5EF4-FFF2-40B4-BE49-F238E27FC236}">
                <a16:creationId xmlns:a16="http://schemas.microsoft.com/office/drawing/2014/main" id="{ABD07E35-3AFB-43AB-B13B-1C9A44050290}"/>
              </a:ext>
            </a:extLst>
          </p:cNvPr>
          <p:cNvGrpSpPr/>
          <p:nvPr/>
        </p:nvGrpSpPr>
        <p:grpSpPr>
          <a:xfrm>
            <a:off x="227592" y="69690"/>
            <a:ext cx="3571266" cy="1000784"/>
            <a:chOff x="131784" y="5083939"/>
            <a:chExt cx="5747145" cy="1485064"/>
          </a:xfrm>
        </p:grpSpPr>
        <p:grpSp>
          <p:nvGrpSpPr>
            <p:cNvPr id="7" name="グループ化 6">
              <a:extLst>
                <a:ext uri="{FF2B5EF4-FFF2-40B4-BE49-F238E27FC236}">
                  <a16:creationId xmlns:a16="http://schemas.microsoft.com/office/drawing/2014/main" id="{D8C55475-B604-4757-BAC4-6B2A17C23A86}"/>
                </a:ext>
              </a:extLst>
            </p:cNvPr>
            <p:cNvGrpSpPr/>
            <p:nvPr/>
          </p:nvGrpSpPr>
          <p:grpSpPr>
            <a:xfrm>
              <a:off x="131784" y="5083939"/>
              <a:ext cx="5747145" cy="1479067"/>
              <a:chOff x="302418" y="1330808"/>
              <a:chExt cx="5526884" cy="1479067"/>
            </a:xfrm>
          </p:grpSpPr>
          <p:sp>
            <p:nvSpPr>
              <p:cNvPr id="10" name="四角形: 角を丸くする 9">
                <a:extLst>
                  <a:ext uri="{FF2B5EF4-FFF2-40B4-BE49-F238E27FC236}">
                    <a16:creationId xmlns:a16="http://schemas.microsoft.com/office/drawing/2014/main" id="{B59F453D-7BD9-4917-8C71-7C1AEF4E9239}"/>
                  </a:ext>
                </a:extLst>
              </p:cNvPr>
              <p:cNvSpPr/>
              <p:nvPr/>
            </p:nvSpPr>
            <p:spPr>
              <a:xfrm>
                <a:off x="609603" y="1562101"/>
                <a:ext cx="5210174" cy="1247774"/>
              </a:xfrm>
              <a:prstGeom prst="roundRect">
                <a:avLst/>
              </a:prstGeom>
              <a:solidFill>
                <a:srgbClr val="FF99FF"/>
              </a:solid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1" name="四角形: 角を丸くする 10">
                <a:extLst>
                  <a:ext uri="{FF2B5EF4-FFF2-40B4-BE49-F238E27FC236}">
                    <a16:creationId xmlns:a16="http://schemas.microsoft.com/office/drawing/2014/main" id="{D8C9E05D-71D3-44C4-A6DE-B0B7406D6032}"/>
                  </a:ext>
                </a:extLst>
              </p:cNvPr>
              <p:cNvSpPr/>
              <p:nvPr/>
            </p:nvSpPr>
            <p:spPr>
              <a:xfrm>
                <a:off x="1152525" y="1549973"/>
                <a:ext cx="4676777" cy="742950"/>
              </a:xfrm>
              <a:prstGeom prst="roundRect">
                <a:avLst>
                  <a:gd name="adj" fmla="val 23078"/>
                </a:avLst>
              </a:prstGeom>
              <a:solidFill>
                <a:srgbClr val="FFCCFF"/>
              </a:solid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2" name="四角形: 角を丸くする 11">
                <a:extLst>
                  <a:ext uri="{FF2B5EF4-FFF2-40B4-BE49-F238E27FC236}">
                    <a16:creationId xmlns:a16="http://schemas.microsoft.com/office/drawing/2014/main" id="{052DCEC3-5C32-4D66-908F-275450C45491}"/>
                  </a:ext>
                </a:extLst>
              </p:cNvPr>
              <p:cNvSpPr/>
              <p:nvPr/>
            </p:nvSpPr>
            <p:spPr>
              <a:xfrm>
                <a:off x="302418" y="1523187"/>
                <a:ext cx="1609726" cy="629463"/>
              </a:xfrm>
              <a:prstGeom prst="roundRect">
                <a:avLst/>
              </a:prstGeom>
              <a:solidFill>
                <a:srgbClr val="FF00FF"/>
              </a:solidFill>
              <a:ln w="38100">
                <a:solidFill>
                  <a:srgbClr val="FFC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3" name="四角形: 角を丸くする 12">
                <a:extLst>
                  <a:ext uri="{FF2B5EF4-FFF2-40B4-BE49-F238E27FC236}">
                    <a16:creationId xmlns:a16="http://schemas.microsoft.com/office/drawing/2014/main" id="{48627762-AC01-4468-A345-9BA1935CA15D}"/>
                  </a:ext>
                </a:extLst>
              </p:cNvPr>
              <p:cNvSpPr/>
              <p:nvPr/>
            </p:nvSpPr>
            <p:spPr>
              <a:xfrm>
                <a:off x="371476" y="1704975"/>
                <a:ext cx="942975" cy="322096"/>
              </a:xfrm>
              <a:prstGeom prst="roundRect">
                <a:avLst/>
              </a:prstGeom>
              <a:solidFill>
                <a:schemeClr val="bg1"/>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dirty="0">
                    <a:solidFill>
                      <a:schemeClr val="tx1"/>
                    </a:solidFill>
                    <a:latin typeface="NHHandwriting Medium" panose="020F0500000000000000" pitchFamily="34" charset="0"/>
                  </a:rPr>
                  <a:t>Unit</a:t>
                </a:r>
                <a:endParaRPr kumimoji="1" lang="ja-JP" altLang="en-US" sz="800" dirty="0">
                  <a:solidFill>
                    <a:schemeClr val="tx1"/>
                  </a:solidFill>
                  <a:latin typeface="NHHandwriting Medium" panose="020F0500000000000000" pitchFamily="34" charset="0"/>
                </a:endParaRPr>
              </a:p>
            </p:txBody>
          </p:sp>
          <p:sp>
            <p:nvSpPr>
              <p:cNvPr id="14" name="正方形/長方形 13">
                <a:extLst>
                  <a:ext uri="{FF2B5EF4-FFF2-40B4-BE49-F238E27FC236}">
                    <a16:creationId xmlns:a16="http://schemas.microsoft.com/office/drawing/2014/main" id="{18659A0C-146F-4F70-A78E-48485DB3EAA8}"/>
                  </a:ext>
                </a:extLst>
              </p:cNvPr>
              <p:cNvSpPr/>
              <p:nvPr/>
            </p:nvSpPr>
            <p:spPr>
              <a:xfrm>
                <a:off x="911721" y="1330808"/>
                <a:ext cx="834047" cy="1233117"/>
              </a:xfrm>
              <a:prstGeom prst="rect">
                <a:avLst/>
              </a:prstGeom>
              <a:noFill/>
              <a:ln>
                <a:noFill/>
              </a:ln>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FF66CC"/>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3</a:t>
                </a:r>
                <a:endParaRPr lang="ja-JP" altLang="en-US" sz="4800" b="1" cap="none" spc="0" dirty="0">
                  <a:ln w="10160">
                    <a:solidFill>
                      <a:sysClr val="windowText" lastClr="000000"/>
                    </a:solidFill>
                    <a:prstDash val="solid"/>
                  </a:ln>
                  <a:solidFill>
                    <a:srgbClr val="FF66CC"/>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8" name="テキスト ボックス 7">
              <a:extLst>
                <a:ext uri="{FF2B5EF4-FFF2-40B4-BE49-F238E27FC236}">
                  <a16:creationId xmlns:a16="http://schemas.microsoft.com/office/drawing/2014/main" id="{BA8C9F31-601F-466F-AA38-6E3852B5CEF5}"/>
                </a:ext>
              </a:extLst>
            </p:cNvPr>
            <p:cNvSpPr txBox="1"/>
            <p:nvPr/>
          </p:nvSpPr>
          <p:spPr>
            <a:xfrm>
              <a:off x="2125089" y="5303104"/>
              <a:ext cx="2844927" cy="56465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評価の実際</a:t>
              </a:r>
            </a:p>
          </p:txBody>
        </p:sp>
        <p:sp>
          <p:nvSpPr>
            <p:cNvPr id="9" name="テキスト ボックス 8">
              <a:extLst>
                <a:ext uri="{FF2B5EF4-FFF2-40B4-BE49-F238E27FC236}">
                  <a16:creationId xmlns:a16="http://schemas.microsoft.com/office/drawing/2014/main" id="{BCA7BBF6-A0D6-4EB1-923A-5533A1A20770}"/>
                </a:ext>
              </a:extLst>
            </p:cNvPr>
            <p:cNvSpPr txBox="1"/>
            <p:nvPr/>
          </p:nvSpPr>
          <p:spPr>
            <a:xfrm>
              <a:off x="1998361" y="6091223"/>
              <a:ext cx="2885911" cy="477780"/>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Class practice</a:t>
              </a:r>
              <a:endParaRPr kumimoji="1" lang="ja-JP" altLang="en-US" sz="1600" i="1" dirty="0">
                <a:latin typeface="NHHandwriting Medium" panose="020F0500000000000000" pitchFamily="34" charset="0"/>
                <a:ea typeface="ＭＳ ゴシック" panose="020B0609070205080204" pitchFamily="49" charset="-128"/>
              </a:endParaRPr>
            </a:p>
          </p:txBody>
        </p:sp>
      </p:grpSp>
      <p:pic>
        <p:nvPicPr>
          <p:cNvPr id="3" name="図 2" descr="パソコンの画面&#10;&#10;自動的に生成された説明">
            <a:extLst>
              <a:ext uri="{FF2B5EF4-FFF2-40B4-BE49-F238E27FC236}">
                <a16:creationId xmlns:a16="http://schemas.microsoft.com/office/drawing/2014/main" id="{E6CDE034-16F0-40E3-8255-1AFD09185CBF}"/>
              </a:ext>
            </a:extLst>
          </p:cNvPr>
          <p:cNvPicPr>
            <a:picLocks noChangeAspect="1"/>
          </p:cNvPicPr>
          <p:nvPr/>
        </p:nvPicPr>
        <p:blipFill rotWithShape="1">
          <a:blip r:embed="rId2">
            <a:extLst>
              <a:ext uri="{28A0092B-C50C-407E-A947-70E740481C1C}">
                <a14:useLocalDpi xmlns:a14="http://schemas.microsoft.com/office/drawing/2010/main" val="0"/>
              </a:ext>
            </a:extLst>
          </a:blip>
          <a:srcRect l="71846" t="82673" r="24039" b="6573"/>
          <a:stretch/>
        </p:blipFill>
        <p:spPr>
          <a:xfrm flipH="1">
            <a:off x="301938" y="1188940"/>
            <a:ext cx="1085542" cy="1595166"/>
          </a:xfrm>
          <a:prstGeom prst="rect">
            <a:avLst/>
          </a:prstGeom>
        </p:spPr>
      </p:pic>
      <p:sp>
        <p:nvSpPr>
          <p:cNvPr id="4" name="四角形: 角を丸くする 3">
            <a:extLst>
              <a:ext uri="{FF2B5EF4-FFF2-40B4-BE49-F238E27FC236}">
                <a16:creationId xmlns:a16="http://schemas.microsoft.com/office/drawing/2014/main" id="{2037ED98-9F78-400D-A73C-706E7C6E303E}"/>
              </a:ext>
            </a:extLst>
          </p:cNvPr>
          <p:cNvSpPr/>
          <p:nvPr/>
        </p:nvSpPr>
        <p:spPr>
          <a:xfrm>
            <a:off x="1543050" y="1457325"/>
            <a:ext cx="10534650" cy="3143250"/>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4000" dirty="0">
                <a:latin typeface="ＭＳ ゴシック" panose="020B0609070205080204" pitchFamily="49" charset="-128"/>
                <a:ea typeface="ＭＳ ゴシック" panose="020B0609070205080204" pitchFamily="49" charset="-128"/>
              </a:rPr>
              <a:t>・テストの重い雰囲気をつくらない。</a:t>
            </a:r>
            <a:endParaRPr kumimoji="1" lang="en-US" altLang="ja-JP" sz="4000" dirty="0">
              <a:latin typeface="ＭＳ ゴシック" panose="020B0609070205080204" pitchFamily="49" charset="-128"/>
              <a:ea typeface="ＭＳ ゴシック" panose="020B0609070205080204" pitchFamily="49" charset="-128"/>
            </a:endParaRPr>
          </a:p>
          <a:p>
            <a:r>
              <a:rPr lang="ja-JP" altLang="en-US" sz="4000" dirty="0">
                <a:latin typeface="ＭＳ ゴシック" panose="020B0609070205080204" pitchFamily="49" charset="-128"/>
                <a:ea typeface="ＭＳ ゴシック" panose="020B0609070205080204" pitchFamily="49" charset="-128"/>
              </a:rPr>
              <a:t>・できなかった部分をそのままにしないで，</a:t>
            </a:r>
            <a:endParaRPr lang="en-US" altLang="ja-JP" sz="4000" dirty="0">
              <a:latin typeface="ＭＳ ゴシック" panose="020B0609070205080204" pitchFamily="49" charset="-128"/>
              <a:ea typeface="ＭＳ ゴシック" panose="020B0609070205080204" pitchFamily="49" charset="-128"/>
            </a:endParaRPr>
          </a:p>
          <a:p>
            <a:r>
              <a:rPr lang="ja-JP" altLang="en-US" sz="4000" dirty="0">
                <a:latin typeface="ＭＳ ゴシック" panose="020B0609070205080204" pitchFamily="49" charset="-128"/>
                <a:ea typeface="ＭＳ ゴシック" panose="020B0609070205080204" pitchFamily="49" charset="-128"/>
              </a:rPr>
              <a:t>　言えるようにする。</a:t>
            </a:r>
            <a:endParaRPr lang="en-US" altLang="ja-JP" sz="4000" dirty="0">
              <a:latin typeface="ＭＳ ゴシック" panose="020B0609070205080204" pitchFamily="49" charset="-128"/>
              <a:ea typeface="ＭＳ ゴシック" panose="020B0609070205080204" pitchFamily="49" charset="-128"/>
            </a:endParaRPr>
          </a:p>
          <a:p>
            <a:r>
              <a:rPr kumimoji="1" lang="ja-JP" altLang="en-US" sz="4000" dirty="0">
                <a:latin typeface="ＭＳ ゴシック" panose="020B0609070205080204" pitchFamily="49" charset="-128"/>
                <a:ea typeface="ＭＳ ゴシック" panose="020B0609070205080204" pitchFamily="49" charset="-128"/>
              </a:rPr>
              <a:t>・一緒に考えるスタンスで取り組む。</a:t>
            </a:r>
            <a:endParaRPr kumimoji="1" lang="en-US" altLang="ja-JP" sz="4000" dirty="0">
              <a:latin typeface="ＭＳ ゴシック" panose="020B0609070205080204" pitchFamily="49" charset="-128"/>
              <a:ea typeface="ＭＳ ゴシック" panose="020B0609070205080204" pitchFamily="49" charset="-128"/>
            </a:endParaRPr>
          </a:p>
          <a:p>
            <a:r>
              <a:rPr lang="ja-JP" altLang="en-US" sz="4000" dirty="0">
                <a:latin typeface="ＭＳ ゴシック" panose="020B0609070205080204" pitchFamily="49" charset="-128"/>
                <a:ea typeface="ＭＳ ゴシック" panose="020B0609070205080204" pitchFamily="49" charset="-128"/>
              </a:rPr>
              <a:t>・言えた，出来たら価値付ける。</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5" name="四角形: 角を丸くする 4">
            <a:extLst>
              <a:ext uri="{FF2B5EF4-FFF2-40B4-BE49-F238E27FC236}">
                <a16:creationId xmlns:a16="http://schemas.microsoft.com/office/drawing/2014/main" id="{73F97702-A14D-4D54-AC1B-CDF9DE876FC1}"/>
              </a:ext>
            </a:extLst>
          </p:cNvPr>
          <p:cNvSpPr/>
          <p:nvPr/>
        </p:nvSpPr>
        <p:spPr>
          <a:xfrm>
            <a:off x="1134951" y="5319639"/>
            <a:ext cx="10153650" cy="1309805"/>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FF0000"/>
                </a:solidFill>
                <a:latin typeface="ＭＳ ゴシック" panose="020B0609070205080204" pitchFamily="49" charset="-128"/>
                <a:ea typeface="ＭＳ ゴシック" panose="020B0609070205080204" pitchFamily="49" charset="-128"/>
              </a:rPr>
              <a:t>「指導と評価の一体化」の意義を</a:t>
            </a:r>
            <a:endParaRPr lang="en-US" altLang="ja-JP" sz="4000" b="1" dirty="0">
              <a:solidFill>
                <a:srgbClr val="FF0000"/>
              </a:solidFill>
              <a:latin typeface="ＭＳ ゴシック" panose="020B0609070205080204" pitchFamily="49" charset="-128"/>
              <a:ea typeface="ＭＳ ゴシック" panose="020B0609070205080204" pitchFamily="49" charset="-128"/>
            </a:endParaRPr>
          </a:p>
          <a:p>
            <a:pPr algn="ctr"/>
            <a:r>
              <a:rPr kumimoji="1" lang="ja-JP" altLang="en-US" sz="4000" b="1" dirty="0">
                <a:solidFill>
                  <a:srgbClr val="FF0000"/>
                </a:solidFill>
                <a:latin typeface="ＭＳ ゴシック" panose="020B0609070205080204" pitchFamily="49" charset="-128"/>
                <a:ea typeface="ＭＳ ゴシック" panose="020B0609070205080204" pitchFamily="49" charset="-128"/>
              </a:rPr>
              <a:t>教師</a:t>
            </a:r>
            <a:r>
              <a:rPr lang="ja-JP" altLang="en-US" sz="4000" b="1" dirty="0">
                <a:solidFill>
                  <a:srgbClr val="FF0000"/>
                </a:solidFill>
                <a:latin typeface="ＭＳ ゴシック" panose="020B0609070205080204" pitchFamily="49" charset="-128"/>
                <a:ea typeface="ＭＳ ゴシック" panose="020B0609070205080204" pitchFamily="49" charset="-128"/>
              </a:rPr>
              <a:t>自身が自覚した上で，取り組む。</a:t>
            </a:r>
            <a:endParaRPr kumimoji="1" lang="en-US" altLang="ja-JP" sz="4000" b="1" dirty="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52137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CD9670B5-A220-480E-B248-79BD20B23A09}"/>
              </a:ext>
            </a:extLst>
          </p:cNvPr>
          <p:cNvSpPr/>
          <p:nvPr/>
        </p:nvSpPr>
        <p:spPr>
          <a:xfrm>
            <a:off x="6306010" y="407643"/>
            <a:ext cx="5109091" cy="584775"/>
          </a:xfrm>
          <a:prstGeom prst="rect">
            <a:avLst/>
          </a:prstGeom>
        </p:spPr>
        <p:txBody>
          <a:bodyPr wrap="none">
            <a:spAutoFit/>
          </a:bodyPr>
          <a:lstStyle/>
          <a:p>
            <a:pPr algn="ctr"/>
            <a:r>
              <a:rPr lang="ja-JP" altLang="en-US" sz="3200" dirty="0">
                <a:latin typeface="ＭＳ ゴシック" panose="020B0609070205080204" pitchFamily="49" charset="-128"/>
                <a:ea typeface="ＭＳ ゴシック" panose="020B0609070205080204" pitchFamily="49" charset="-128"/>
              </a:rPr>
              <a:t>パフォーマンス評価の形態</a:t>
            </a:r>
            <a:endParaRPr lang="en-US" altLang="ja-JP" sz="3200" dirty="0">
              <a:latin typeface="ＭＳ ゴシック" panose="020B0609070205080204" pitchFamily="49" charset="-128"/>
              <a:ea typeface="ＭＳ ゴシック" panose="020B0609070205080204" pitchFamily="49" charset="-128"/>
            </a:endParaRPr>
          </a:p>
        </p:txBody>
      </p:sp>
      <p:grpSp>
        <p:nvGrpSpPr>
          <p:cNvPr id="6" name="グループ化 5">
            <a:extLst>
              <a:ext uri="{FF2B5EF4-FFF2-40B4-BE49-F238E27FC236}">
                <a16:creationId xmlns:a16="http://schemas.microsoft.com/office/drawing/2014/main" id="{ABD07E35-3AFB-43AB-B13B-1C9A44050290}"/>
              </a:ext>
            </a:extLst>
          </p:cNvPr>
          <p:cNvGrpSpPr/>
          <p:nvPr/>
        </p:nvGrpSpPr>
        <p:grpSpPr>
          <a:xfrm>
            <a:off x="227592" y="69690"/>
            <a:ext cx="3571266" cy="1000784"/>
            <a:chOff x="131784" y="5083939"/>
            <a:chExt cx="5747145" cy="1485064"/>
          </a:xfrm>
        </p:grpSpPr>
        <p:grpSp>
          <p:nvGrpSpPr>
            <p:cNvPr id="7" name="グループ化 6">
              <a:extLst>
                <a:ext uri="{FF2B5EF4-FFF2-40B4-BE49-F238E27FC236}">
                  <a16:creationId xmlns:a16="http://schemas.microsoft.com/office/drawing/2014/main" id="{D8C55475-B604-4757-BAC4-6B2A17C23A86}"/>
                </a:ext>
              </a:extLst>
            </p:cNvPr>
            <p:cNvGrpSpPr/>
            <p:nvPr/>
          </p:nvGrpSpPr>
          <p:grpSpPr>
            <a:xfrm>
              <a:off x="131784" y="5083939"/>
              <a:ext cx="5747145" cy="1479067"/>
              <a:chOff x="302418" y="1330808"/>
              <a:chExt cx="5526884" cy="1479067"/>
            </a:xfrm>
          </p:grpSpPr>
          <p:sp>
            <p:nvSpPr>
              <p:cNvPr id="10" name="四角形: 角を丸くする 9">
                <a:extLst>
                  <a:ext uri="{FF2B5EF4-FFF2-40B4-BE49-F238E27FC236}">
                    <a16:creationId xmlns:a16="http://schemas.microsoft.com/office/drawing/2014/main" id="{B59F453D-7BD9-4917-8C71-7C1AEF4E9239}"/>
                  </a:ext>
                </a:extLst>
              </p:cNvPr>
              <p:cNvSpPr/>
              <p:nvPr/>
            </p:nvSpPr>
            <p:spPr>
              <a:xfrm>
                <a:off x="609603" y="1562101"/>
                <a:ext cx="5210174" cy="1247774"/>
              </a:xfrm>
              <a:prstGeom prst="roundRect">
                <a:avLst/>
              </a:prstGeom>
              <a:solidFill>
                <a:srgbClr val="FF99FF"/>
              </a:solid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1" name="四角形: 角を丸くする 10">
                <a:extLst>
                  <a:ext uri="{FF2B5EF4-FFF2-40B4-BE49-F238E27FC236}">
                    <a16:creationId xmlns:a16="http://schemas.microsoft.com/office/drawing/2014/main" id="{D8C9E05D-71D3-44C4-A6DE-B0B7406D6032}"/>
                  </a:ext>
                </a:extLst>
              </p:cNvPr>
              <p:cNvSpPr/>
              <p:nvPr/>
            </p:nvSpPr>
            <p:spPr>
              <a:xfrm>
                <a:off x="1152525" y="1549973"/>
                <a:ext cx="4676777" cy="742950"/>
              </a:xfrm>
              <a:prstGeom prst="roundRect">
                <a:avLst>
                  <a:gd name="adj" fmla="val 23078"/>
                </a:avLst>
              </a:prstGeom>
              <a:solidFill>
                <a:srgbClr val="FFCCFF"/>
              </a:solidFill>
              <a:ln w="38100">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2" name="四角形: 角を丸くする 11">
                <a:extLst>
                  <a:ext uri="{FF2B5EF4-FFF2-40B4-BE49-F238E27FC236}">
                    <a16:creationId xmlns:a16="http://schemas.microsoft.com/office/drawing/2014/main" id="{052DCEC3-5C32-4D66-908F-275450C45491}"/>
                  </a:ext>
                </a:extLst>
              </p:cNvPr>
              <p:cNvSpPr/>
              <p:nvPr/>
            </p:nvSpPr>
            <p:spPr>
              <a:xfrm>
                <a:off x="302418" y="1523187"/>
                <a:ext cx="1609726" cy="629463"/>
              </a:xfrm>
              <a:prstGeom prst="roundRect">
                <a:avLst/>
              </a:prstGeom>
              <a:solidFill>
                <a:srgbClr val="FF00FF"/>
              </a:solidFill>
              <a:ln w="38100">
                <a:solidFill>
                  <a:srgbClr val="FFC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3" name="四角形: 角を丸くする 12">
                <a:extLst>
                  <a:ext uri="{FF2B5EF4-FFF2-40B4-BE49-F238E27FC236}">
                    <a16:creationId xmlns:a16="http://schemas.microsoft.com/office/drawing/2014/main" id="{48627762-AC01-4468-A345-9BA1935CA15D}"/>
                  </a:ext>
                </a:extLst>
              </p:cNvPr>
              <p:cNvSpPr/>
              <p:nvPr/>
            </p:nvSpPr>
            <p:spPr>
              <a:xfrm>
                <a:off x="371476" y="1704975"/>
                <a:ext cx="942975" cy="322096"/>
              </a:xfrm>
              <a:prstGeom prst="roundRect">
                <a:avLst/>
              </a:prstGeom>
              <a:solidFill>
                <a:schemeClr val="bg1"/>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dirty="0">
                    <a:solidFill>
                      <a:schemeClr val="tx1"/>
                    </a:solidFill>
                    <a:latin typeface="NHHandwriting Medium" panose="020F0500000000000000" pitchFamily="34" charset="0"/>
                  </a:rPr>
                  <a:t>Unit</a:t>
                </a:r>
                <a:endParaRPr kumimoji="1" lang="ja-JP" altLang="en-US" sz="800" dirty="0">
                  <a:solidFill>
                    <a:schemeClr val="tx1"/>
                  </a:solidFill>
                  <a:latin typeface="NHHandwriting Medium" panose="020F0500000000000000" pitchFamily="34" charset="0"/>
                </a:endParaRPr>
              </a:p>
            </p:txBody>
          </p:sp>
          <p:sp>
            <p:nvSpPr>
              <p:cNvPr id="14" name="正方形/長方形 13">
                <a:extLst>
                  <a:ext uri="{FF2B5EF4-FFF2-40B4-BE49-F238E27FC236}">
                    <a16:creationId xmlns:a16="http://schemas.microsoft.com/office/drawing/2014/main" id="{18659A0C-146F-4F70-A78E-48485DB3EAA8}"/>
                  </a:ext>
                </a:extLst>
              </p:cNvPr>
              <p:cNvSpPr/>
              <p:nvPr/>
            </p:nvSpPr>
            <p:spPr>
              <a:xfrm>
                <a:off x="911721" y="1330808"/>
                <a:ext cx="834047" cy="1233117"/>
              </a:xfrm>
              <a:prstGeom prst="rect">
                <a:avLst/>
              </a:prstGeom>
              <a:noFill/>
              <a:ln>
                <a:noFill/>
              </a:ln>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FF66CC"/>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3</a:t>
                </a:r>
                <a:endParaRPr lang="ja-JP" altLang="en-US" sz="4800" b="1" cap="none" spc="0" dirty="0">
                  <a:ln w="10160">
                    <a:solidFill>
                      <a:sysClr val="windowText" lastClr="000000"/>
                    </a:solidFill>
                    <a:prstDash val="solid"/>
                  </a:ln>
                  <a:solidFill>
                    <a:srgbClr val="FF66CC"/>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8" name="テキスト ボックス 7">
              <a:extLst>
                <a:ext uri="{FF2B5EF4-FFF2-40B4-BE49-F238E27FC236}">
                  <a16:creationId xmlns:a16="http://schemas.microsoft.com/office/drawing/2014/main" id="{BA8C9F31-601F-466F-AA38-6E3852B5CEF5}"/>
                </a:ext>
              </a:extLst>
            </p:cNvPr>
            <p:cNvSpPr txBox="1"/>
            <p:nvPr/>
          </p:nvSpPr>
          <p:spPr>
            <a:xfrm>
              <a:off x="2125089" y="5303104"/>
              <a:ext cx="2844927" cy="56465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評価の実際</a:t>
              </a:r>
            </a:p>
          </p:txBody>
        </p:sp>
        <p:sp>
          <p:nvSpPr>
            <p:cNvPr id="9" name="テキスト ボックス 8">
              <a:extLst>
                <a:ext uri="{FF2B5EF4-FFF2-40B4-BE49-F238E27FC236}">
                  <a16:creationId xmlns:a16="http://schemas.microsoft.com/office/drawing/2014/main" id="{BCA7BBF6-A0D6-4EB1-923A-5533A1A20770}"/>
                </a:ext>
              </a:extLst>
            </p:cNvPr>
            <p:cNvSpPr txBox="1"/>
            <p:nvPr/>
          </p:nvSpPr>
          <p:spPr>
            <a:xfrm>
              <a:off x="1998361" y="6091223"/>
              <a:ext cx="2885911" cy="477780"/>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Class practice</a:t>
              </a:r>
              <a:endParaRPr kumimoji="1" lang="ja-JP" altLang="en-US" sz="1600" i="1" dirty="0">
                <a:latin typeface="NHHandwriting Medium" panose="020F0500000000000000" pitchFamily="34" charset="0"/>
                <a:ea typeface="ＭＳ ゴシック" panose="020B0609070205080204" pitchFamily="49" charset="-128"/>
              </a:endParaRPr>
            </a:p>
          </p:txBody>
        </p:sp>
      </p:grpSp>
      <p:sp>
        <p:nvSpPr>
          <p:cNvPr id="15" name="四角形: 角を丸くする 14">
            <a:extLst>
              <a:ext uri="{FF2B5EF4-FFF2-40B4-BE49-F238E27FC236}">
                <a16:creationId xmlns:a16="http://schemas.microsoft.com/office/drawing/2014/main" id="{E7CA3940-A1FE-4143-816A-6687C557CA1F}"/>
              </a:ext>
            </a:extLst>
          </p:cNvPr>
          <p:cNvSpPr/>
          <p:nvPr/>
        </p:nvSpPr>
        <p:spPr>
          <a:xfrm>
            <a:off x="872465" y="1188940"/>
            <a:ext cx="10153650" cy="13098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b="1" dirty="0">
                <a:solidFill>
                  <a:schemeClr val="tx1"/>
                </a:solidFill>
                <a:latin typeface="ＭＳ ゴシック" panose="020B0609070205080204" pitchFamily="49" charset="-128"/>
                <a:ea typeface="ＭＳ ゴシック" panose="020B0609070205080204" pitchFamily="49" charset="-128"/>
              </a:rPr>
              <a:t>・別室に取り出し方式で評価を行う。</a:t>
            </a:r>
            <a:endParaRPr lang="en-US" altLang="ja-JP" sz="4000" b="1" dirty="0">
              <a:solidFill>
                <a:schemeClr val="tx1"/>
              </a:solidFill>
              <a:latin typeface="ＭＳ ゴシック" panose="020B0609070205080204" pitchFamily="49" charset="-128"/>
              <a:ea typeface="ＭＳ ゴシック" panose="020B0609070205080204" pitchFamily="49" charset="-128"/>
            </a:endParaRPr>
          </a:p>
          <a:p>
            <a:r>
              <a:rPr lang="ja-JP" altLang="en-US" sz="4000" b="1" dirty="0">
                <a:solidFill>
                  <a:schemeClr val="tx1"/>
                </a:solidFill>
                <a:latin typeface="ＭＳ ゴシック" panose="020B0609070205080204" pitchFamily="49" charset="-128"/>
                <a:ea typeface="ＭＳ ゴシック" panose="020B0609070205080204" pitchFamily="49" charset="-128"/>
              </a:rPr>
              <a:t>・回転ずし形式で行う。</a:t>
            </a:r>
            <a:endParaRPr lang="en-US" altLang="ja-JP" sz="4000" b="1" dirty="0">
              <a:solidFill>
                <a:schemeClr val="tx1"/>
              </a:solidFill>
              <a:latin typeface="ＭＳ ゴシック" panose="020B0609070205080204" pitchFamily="49" charset="-128"/>
              <a:ea typeface="ＭＳ ゴシック" panose="020B0609070205080204" pitchFamily="49" charset="-128"/>
            </a:endParaRPr>
          </a:p>
        </p:txBody>
      </p:sp>
      <p:sp>
        <p:nvSpPr>
          <p:cNvPr id="17" name="正方形/長方形 16">
            <a:extLst>
              <a:ext uri="{FF2B5EF4-FFF2-40B4-BE49-F238E27FC236}">
                <a16:creationId xmlns:a16="http://schemas.microsoft.com/office/drawing/2014/main" id="{1AB7C2C3-688A-4B62-BDD0-F4ABD489A9DD}"/>
              </a:ext>
            </a:extLst>
          </p:cNvPr>
          <p:cNvSpPr/>
          <p:nvPr/>
        </p:nvSpPr>
        <p:spPr>
          <a:xfrm>
            <a:off x="1466228" y="2549545"/>
            <a:ext cx="9112221" cy="808522"/>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dirty="0">
                <a:latin typeface="ＭＳ ゴシック" panose="020B0609070205080204" pitchFamily="49" charset="-128"/>
                <a:ea typeface="ＭＳ ゴシック" panose="020B0609070205080204" pitchFamily="49" charset="-128"/>
              </a:rPr>
              <a:t>活動例：○○</a:t>
            </a:r>
            <a:r>
              <a:rPr kumimoji="1" lang="ja-JP" altLang="en-US" sz="3600" dirty="0">
                <a:latin typeface="ＭＳ ゴシック" panose="020B0609070205080204" pitchFamily="49" charset="-128"/>
                <a:ea typeface="ＭＳ ゴシック" panose="020B0609070205080204" pitchFamily="49" charset="-128"/>
              </a:rPr>
              <a:t>クエスト！～秘宝を探せ！～</a:t>
            </a:r>
            <a:endParaRPr kumimoji="1" lang="en-US" altLang="ja-JP" sz="3600" dirty="0">
              <a:latin typeface="ＭＳ ゴシック" panose="020B0609070205080204" pitchFamily="49" charset="-128"/>
              <a:ea typeface="ＭＳ ゴシック" panose="020B0609070205080204" pitchFamily="49" charset="-128"/>
            </a:endParaRPr>
          </a:p>
        </p:txBody>
      </p:sp>
      <p:grpSp>
        <p:nvGrpSpPr>
          <p:cNvPr id="5" name="グループ化 4">
            <a:extLst>
              <a:ext uri="{FF2B5EF4-FFF2-40B4-BE49-F238E27FC236}">
                <a16:creationId xmlns:a16="http://schemas.microsoft.com/office/drawing/2014/main" id="{E0FF1C55-9D8C-41A7-8051-61EADF7F4BFA}"/>
              </a:ext>
            </a:extLst>
          </p:cNvPr>
          <p:cNvGrpSpPr/>
          <p:nvPr/>
        </p:nvGrpSpPr>
        <p:grpSpPr>
          <a:xfrm>
            <a:off x="1140861" y="3535346"/>
            <a:ext cx="10105185" cy="2572320"/>
            <a:chOff x="1140861" y="3535346"/>
            <a:chExt cx="10105185" cy="2572320"/>
          </a:xfrm>
        </p:grpSpPr>
        <p:sp>
          <p:nvSpPr>
            <p:cNvPr id="32" name="テキスト ボックス 31">
              <a:extLst>
                <a:ext uri="{FF2B5EF4-FFF2-40B4-BE49-F238E27FC236}">
                  <a16:creationId xmlns:a16="http://schemas.microsoft.com/office/drawing/2014/main" id="{F65177FC-F0A7-42E9-B12D-3A41852B8411}"/>
                </a:ext>
              </a:extLst>
            </p:cNvPr>
            <p:cNvSpPr txBox="1"/>
            <p:nvPr/>
          </p:nvSpPr>
          <p:spPr>
            <a:xfrm>
              <a:off x="9076267" y="5738334"/>
              <a:ext cx="1107996" cy="369332"/>
            </a:xfrm>
            <a:prstGeom prst="rect">
              <a:avLst/>
            </a:prstGeom>
            <a:noFill/>
          </p:spPr>
          <p:txBody>
            <a:bodyPr wrap="none" rtlCol="0">
              <a:spAutoFit/>
            </a:bodyPr>
            <a:lstStyle/>
            <a:p>
              <a:r>
                <a:rPr lang="ja-JP" altLang="en-US" b="1" dirty="0">
                  <a:latin typeface="ＭＳ ゴシック" panose="020B0609070205080204" pitchFamily="49" charset="-128"/>
                  <a:ea typeface="ＭＳ ゴシック" panose="020B0609070205080204" pitchFamily="49" charset="-128"/>
                </a:rPr>
                <a:t>ラスボス</a:t>
              </a:r>
              <a:endParaRPr kumimoji="1" lang="ja-JP" altLang="en-US" b="1" dirty="0">
                <a:latin typeface="ＭＳ ゴシック" panose="020B0609070205080204" pitchFamily="49" charset="-128"/>
                <a:ea typeface="ＭＳ ゴシック" panose="020B0609070205080204" pitchFamily="49" charset="-128"/>
              </a:endParaRPr>
            </a:p>
          </p:txBody>
        </p:sp>
        <p:grpSp>
          <p:nvGrpSpPr>
            <p:cNvPr id="4" name="グループ化 3">
              <a:extLst>
                <a:ext uri="{FF2B5EF4-FFF2-40B4-BE49-F238E27FC236}">
                  <a16:creationId xmlns:a16="http://schemas.microsoft.com/office/drawing/2014/main" id="{EF4E8167-598C-482C-9D1F-0C37A1127D0D}"/>
                </a:ext>
              </a:extLst>
            </p:cNvPr>
            <p:cNvGrpSpPr/>
            <p:nvPr/>
          </p:nvGrpSpPr>
          <p:grpSpPr>
            <a:xfrm>
              <a:off x="1140861" y="3535346"/>
              <a:ext cx="10105185" cy="2202988"/>
              <a:chOff x="1140861" y="3535346"/>
              <a:chExt cx="10105185" cy="2202988"/>
            </a:xfrm>
          </p:grpSpPr>
          <p:grpSp>
            <p:nvGrpSpPr>
              <p:cNvPr id="3" name="グループ化 2">
                <a:extLst>
                  <a:ext uri="{FF2B5EF4-FFF2-40B4-BE49-F238E27FC236}">
                    <a16:creationId xmlns:a16="http://schemas.microsoft.com/office/drawing/2014/main" id="{82424A11-C78B-4F5C-94A7-AD4BB58D8CAA}"/>
                  </a:ext>
                </a:extLst>
              </p:cNvPr>
              <p:cNvGrpSpPr/>
              <p:nvPr/>
            </p:nvGrpSpPr>
            <p:grpSpPr>
              <a:xfrm>
                <a:off x="1563565" y="3535346"/>
                <a:ext cx="9682481" cy="2202988"/>
                <a:chOff x="1563565" y="3535346"/>
                <a:chExt cx="9682481" cy="2202988"/>
              </a:xfrm>
            </p:grpSpPr>
            <p:sp>
              <p:nvSpPr>
                <p:cNvPr id="2" name="正方形/長方形 1">
                  <a:extLst>
                    <a:ext uri="{FF2B5EF4-FFF2-40B4-BE49-F238E27FC236}">
                      <a16:creationId xmlns:a16="http://schemas.microsoft.com/office/drawing/2014/main" id="{97593453-5091-486D-A5E2-DBB5D7E62BF6}"/>
                    </a:ext>
                  </a:extLst>
                </p:cNvPr>
                <p:cNvSpPr/>
                <p:nvPr/>
              </p:nvSpPr>
              <p:spPr>
                <a:xfrm>
                  <a:off x="1839383" y="3536413"/>
                  <a:ext cx="590550" cy="101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9" name="正方形/長方形 18">
                  <a:extLst>
                    <a:ext uri="{FF2B5EF4-FFF2-40B4-BE49-F238E27FC236}">
                      <a16:creationId xmlns:a16="http://schemas.microsoft.com/office/drawing/2014/main" id="{1BEEFAC2-10BF-4A27-AC9E-2FC877B58384}"/>
                    </a:ext>
                  </a:extLst>
                </p:cNvPr>
                <p:cNvSpPr/>
                <p:nvPr/>
              </p:nvSpPr>
              <p:spPr>
                <a:xfrm>
                  <a:off x="3650788" y="3535346"/>
                  <a:ext cx="590550" cy="101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3" name="正方形/長方形 22">
                  <a:extLst>
                    <a:ext uri="{FF2B5EF4-FFF2-40B4-BE49-F238E27FC236}">
                      <a16:creationId xmlns:a16="http://schemas.microsoft.com/office/drawing/2014/main" id="{C41B8301-C7E0-4CF2-87DA-7A285FE8970C}"/>
                    </a:ext>
                  </a:extLst>
                </p:cNvPr>
                <p:cNvSpPr/>
                <p:nvPr/>
              </p:nvSpPr>
              <p:spPr>
                <a:xfrm>
                  <a:off x="5322221" y="3536481"/>
                  <a:ext cx="590550" cy="101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5" name="正方形/長方形 24">
                  <a:extLst>
                    <a:ext uri="{FF2B5EF4-FFF2-40B4-BE49-F238E27FC236}">
                      <a16:creationId xmlns:a16="http://schemas.microsoft.com/office/drawing/2014/main" id="{EE155F86-9064-4CDE-886D-81FEEDA28C4C}"/>
                    </a:ext>
                  </a:extLst>
                </p:cNvPr>
                <p:cNvSpPr/>
                <p:nvPr/>
              </p:nvSpPr>
              <p:spPr>
                <a:xfrm>
                  <a:off x="9126155" y="3641801"/>
                  <a:ext cx="901512" cy="209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latin typeface="ＭＳ ゴシック" panose="020B0609070205080204" pitchFamily="49" charset="-128"/>
                      <a:ea typeface="ＭＳ ゴシック" panose="020B0609070205080204" pitchFamily="49" charset="-128"/>
                    </a:rPr>
                    <a:t>パフォーマンス</a:t>
                  </a:r>
                  <a:endParaRPr kumimoji="1" lang="en-US" altLang="ja-JP" b="1" dirty="0">
                    <a:latin typeface="ＭＳ ゴシック" panose="020B0609070205080204" pitchFamily="49" charset="-128"/>
                    <a:ea typeface="ＭＳ ゴシック" panose="020B0609070205080204" pitchFamily="49" charset="-128"/>
                  </a:endParaRPr>
                </a:p>
                <a:p>
                  <a:pPr algn="ctr"/>
                  <a:r>
                    <a:rPr lang="ja-JP" altLang="en-US" b="1" dirty="0">
                      <a:latin typeface="ＭＳ ゴシック" panose="020B0609070205080204" pitchFamily="49" charset="-128"/>
                      <a:ea typeface="ＭＳ ゴシック" panose="020B0609070205080204" pitchFamily="49" charset="-128"/>
                    </a:rPr>
                    <a:t>テスト</a:t>
                  </a:r>
                  <a:endParaRPr kumimoji="1" lang="ja-JP" altLang="en-US" b="1" dirty="0">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574024FE-DA32-4ECC-B82D-9DF7344D42FB}"/>
                    </a:ext>
                  </a:extLst>
                </p:cNvPr>
                <p:cNvSpPr txBox="1"/>
                <p:nvPr/>
              </p:nvSpPr>
              <p:spPr>
                <a:xfrm>
                  <a:off x="1563565" y="4580950"/>
                  <a:ext cx="1338828" cy="369332"/>
                </a:xfrm>
                <a:prstGeom prst="rect">
                  <a:avLst/>
                </a:prstGeom>
                <a:noFill/>
              </p:spPr>
              <p:txBody>
                <a:bodyPr wrap="none" rtlCol="0">
                  <a:spAutoFit/>
                </a:bodyPr>
                <a:lstStyle/>
                <a:p>
                  <a:r>
                    <a:rPr kumimoji="1" lang="ja-JP" altLang="en-US" b="1" dirty="0">
                      <a:latin typeface="ＭＳ ゴシック" panose="020B0609070205080204" pitchFamily="49" charset="-128"/>
                      <a:ea typeface="ＭＳ ゴシック" panose="020B0609070205080204" pitchFamily="49" charset="-128"/>
                    </a:rPr>
                    <a:t>ステージ１</a:t>
                  </a:r>
                </a:p>
              </p:txBody>
            </p:sp>
            <p:sp>
              <p:nvSpPr>
                <p:cNvPr id="28" name="テキスト ボックス 27">
                  <a:extLst>
                    <a:ext uri="{FF2B5EF4-FFF2-40B4-BE49-F238E27FC236}">
                      <a16:creationId xmlns:a16="http://schemas.microsoft.com/office/drawing/2014/main" id="{14224A1C-42A0-4DEA-83F4-2D9ED8571A2E}"/>
                    </a:ext>
                  </a:extLst>
                </p:cNvPr>
                <p:cNvSpPr txBox="1"/>
                <p:nvPr/>
              </p:nvSpPr>
              <p:spPr>
                <a:xfrm>
                  <a:off x="3268748" y="4580950"/>
                  <a:ext cx="1338828" cy="369332"/>
                </a:xfrm>
                <a:prstGeom prst="rect">
                  <a:avLst/>
                </a:prstGeom>
                <a:noFill/>
              </p:spPr>
              <p:txBody>
                <a:bodyPr wrap="none" rtlCol="0">
                  <a:spAutoFit/>
                </a:bodyPr>
                <a:lstStyle/>
                <a:p>
                  <a:r>
                    <a:rPr kumimoji="1" lang="ja-JP" altLang="en-US" b="1" dirty="0">
                      <a:latin typeface="ＭＳ ゴシック" panose="020B0609070205080204" pitchFamily="49" charset="-128"/>
                      <a:ea typeface="ＭＳ ゴシック" panose="020B0609070205080204" pitchFamily="49" charset="-128"/>
                    </a:rPr>
                    <a:t>ステージ２</a:t>
                  </a:r>
                </a:p>
              </p:txBody>
            </p:sp>
            <p:sp>
              <p:nvSpPr>
                <p:cNvPr id="30" name="テキスト ボックス 29">
                  <a:extLst>
                    <a:ext uri="{FF2B5EF4-FFF2-40B4-BE49-F238E27FC236}">
                      <a16:creationId xmlns:a16="http://schemas.microsoft.com/office/drawing/2014/main" id="{D9257486-E74A-4D2D-A074-448373A9DEAD}"/>
                    </a:ext>
                  </a:extLst>
                </p:cNvPr>
                <p:cNvSpPr txBox="1"/>
                <p:nvPr/>
              </p:nvSpPr>
              <p:spPr>
                <a:xfrm>
                  <a:off x="4929726" y="4580950"/>
                  <a:ext cx="1338828" cy="369332"/>
                </a:xfrm>
                <a:prstGeom prst="rect">
                  <a:avLst/>
                </a:prstGeom>
                <a:noFill/>
              </p:spPr>
              <p:txBody>
                <a:bodyPr wrap="none" rtlCol="0">
                  <a:spAutoFit/>
                </a:bodyPr>
                <a:lstStyle/>
                <a:p>
                  <a:r>
                    <a:rPr kumimoji="1" lang="ja-JP" altLang="en-US" b="1" dirty="0">
                      <a:latin typeface="ＭＳ ゴシック" panose="020B0609070205080204" pitchFamily="49" charset="-128"/>
                      <a:ea typeface="ＭＳ ゴシック" panose="020B0609070205080204" pitchFamily="49" charset="-128"/>
                    </a:rPr>
                    <a:t>ステージ３</a:t>
                  </a:r>
                </a:p>
              </p:txBody>
            </p:sp>
            <p:sp>
              <p:nvSpPr>
                <p:cNvPr id="33" name="楕円 32">
                  <a:extLst>
                    <a:ext uri="{FF2B5EF4-FFF2-40B4-BE49-F238E27FC236}">
                      <a16:creationId xmlns:a16="http://schemas.microsoft.com/office/drawing/2014/main" id="{06221483-1BA6-4CA1-BCA3-AB1FE87B5633}"/>
                    </a:ext>
                  </a:extLst>
                </p:cNvPr>
                <p:cNvSpPr/>
                <p:nvPr/>
              </p:nvSpPr>
              <p:spPr>
                <a:xfrm>
                  <a:off x="2519618" y="3652468"/>
                  <a:ext cx="257449" cy="26199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5" name="楕円 34">
                  <a:extLst>
                    <a:ext uri="{FF2B5EF4-FFF2-40B4-BE49-F238E27FC236}">
                      <a16:creationId xmlns:a16="http://schemas.microsoft.com/office/drawing/2014/main" id="{433EE7D3-21F5-44B8-AE14-97BD2661F567}"/>
                    </a:ext>
                  </a:extLst>
                </p:cNvPr>
                <p:cNvSpPr/>
                <p:nvPr/>
              </p:nvSpPr>
              <p:spPr>
                <a:xfrm>
                  <a:off x="2519618" y="4096005"/>
                  <a:ext cx="257449" cy="26199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7" name="楕円 36">
                  <a:extLst>
                    <a:ext uri="{FF2B5EF4-FFF2-40B4-BE49-F238E27FC236}">
                      <a16:creationId xmlns:a16="http://schemas.microsoft.com/office/drawing/2014/main" id="{18484F17-600F-44FE-A65B-C2279BC8C868}"/>
                    </a:ext>
                  </a:extLst>
                </p:cNvPr>
                <p:cNvSpPr/>
                <p:nvPr/>
              </p:nvSpPr>
              <p:spPr>
                <a:xfrm>
                  <a:off x="4328824" y="4155202"/>
                  <a:ext cx="257449" cy="26199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9" name="楕円 38">
                  <a:extLst>
                    <a:ext uri="{FF2B5EF4-FFF2-40B4-BE49-F238E27FC236}">
                      <a16:creationId xmlns:a16="http://schemas.microsoft.com/office/drawing/2014/main" id="{6488311E-75A7-4197-A291-6C1B33B0D544}"/>
                    </a:ext>
                  </a:extLst>
                </p:cNvPr>
                <p:cNvSpPr/>
                <p:nvPr/>
              </p:nvSpPr>
              <p:spPr>
                <a:xfrm>
                  <a:off x="4315548" y="3652467"/>
                  <a:ext cx="257449" cy="26199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1" name="楕円 40">
                  <a:extLst>
                    <a:ext uri="{FF2B5EF4-FFF2-40B4-BE49-F238E27FC236}">
                      <a16:creationId xmlns:a16="http://schemas.microsoft.com/office/drawing/2014/main" id="{E5D496F7-A072-43D2-8824-DB937B187842}"/>
                    </a:ext>
                  </a:extLst>
                </p:cNvPr>
                <p:cNvSpPr/>
                <p:nvPr/>
              </p:nvSpPr>
              <p:spPr>
                <a:xfrm>
                  <a:off x="5989295" y="3644002"/>
                  <a:ext cx="230670" cy="26199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3" name="楕円 42">
                  <a:extLst>
                    <a:ext uri="{FF2B5EF4-FFF2-40B4-BE49-F238E27FC236}">
                      <a16:creationId xmlns:a16="http://schemas.microsoft.com/office/drawing/2014/main" id="{9A8EEC4A-1ECC-4D1C-AD7F-A716E59ABEE0}"/>
                    </a:ext>
                  </a:extLst>
                </p:cNvPr>
                <p:cNvSpPr/>
                <p:nvPr/>
              </p:nvSpPr>
              <p:spPr>
                <a:xfrm>
                  <a:off x="5989294" y="4113004"/>
                  <a:ext cx="257449" cy="26199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4" name="楕円 43">
                  <a:extLst>
                    <a:ext uri="{FF2B5EF4-FFF2-40B4-BE49-F238E27FC236}">
                      <a16:creationId xmlns:a16="http://schemas.microsoft.com/office/drawing/2014/main" id="{ED3E428C-E930-4840-9017-25B1DFE61F18}"/>
                    </a:ext>
                  </a:extLst>
                </p:cNvPr>
                <p:cNvSpPr/>
                <p:nvPr/>
              </p:nvSpPr>
              <p:spPr>
                <a:xfrm>
                  <a:off x="6825620" y="4046959"/>
                  <a:ext cx="1083821" cy="5980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NHHandwriting Medium" panose="020F0500000000000000" pitchFamily="34" charset="0"/>
                    </a:rPr>
                    <a:t>ALT</a:t>
                  </a:r>
                  <a:endParaRPr kumimoji="1" lang="ja-JP" altLang="en-US" b="1" dirty="0">
                    <a:solidFill>
                      <a:schemeClr val="tx1"/>
                    </a:solidFill>
                    <a:latin typeface="NHHandwriting Medium" panose="020F0500000000000000" pitchFamily="34" charset="0"/>
                  </a:endParaRPr>
                </a:p>
              </p:txBody>
            </p:sp>
            <p:sp>
              <p:nvSpPr>
                <p:cNvPr id="46" name="楕円 45">
                  <a:extLst>
                    <a:ext uri="{FF2B5EF4-FFF2-40B4-BE49-F238E27FC236}">
                      <a16:creationId xmlns:a16="http://schemas.microsoft.com/office/drawing/2014/main" id="{1D4248B3-B800-49FA-9A13-6DE1A2A86A71}"/>
                    </a:ext>
                  </a:extLst>
                </p:cNvPr>
                <p:cNvSpPr/>
                <p:nvPr/>
              </p:nvSpPr>
              <p:spPr>
                <a:xfrm>
                  <a:off x="10162225" y="4237794"/>
                  <a:ext cx="1083821" cy="94248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NHHandwriting Medium" panose="020F0500000000000000" pitchFamily="34" charset="0"/>
                    </a:rPr>
                    <a:t>評</a:t>
                  </a:r>
                  <a:endParaRPr lang="en-US" altLang="ja-JP" b="1" dirty="0">
                    <a:solidFill>
                      <a:schemeClr val="tx1"/>
                    </a:solidFill>
                    <a:latin typeface="NHHandwriting Medium" panose="020F0500000000000000" pitchFamily="34" charset="0"/>
                  </a:endParaRPr>
                </a:p>
                <a:p>
                  <a:pPr algn="ctr"/>
                  <a:r>
                    <a:rPr lang="ja-JP" altLang="en-US" b="1" dirty="0">
                      <a:solidFill>
                        <a:schemeClr val="tx1"/>
                      </a:solidFill>
                      <a:latin typeface="NHHandwriting Medium" panose="020F0500000000000000" pitchFamily="34" charset="0"/>
                    </a:rPr>
                    <a:t>価</a:t>
                  </a:r>
                  <a:endParaRPr lang="en-US" altLang="ja-JP" b="1" dirty="0">
                    <a:solidFill>
                      <a:schemeClr val="tx1"/>
                    </a:solidFill>
                    <a:latin typeface="NHHandwriting Medium" panose="020F0500000000000000" pitchFamily="34" charset="0"/>
                  </a:endParaRPr>
                </a:p>
                <a:p>
                  <a:pPr algn="ctr"/>
                  <a:r>
                    <a:rPr lang="ja-JP" altLang="en-US" b="1" dirty="0">
                      <a:solidFill>
                        <a:schemeClr val="tx1"/>
                      </a:solidFill>
                      <a:latin typeface="NHHandwriting Medium" panose="020F0500000000000000" pitchFamily="34" charset="0"/>
                    </a:rPr>
                    <a:t>者</a:t>
                  </a:r>
                  <a:endParaRPr kumimoji="1" lang="ja-JP" altLang="en-US" b="1" dirty="0">
                    <a:solidFill>
                      <a:schemeClr val="tx1"/>
                    </a:solidFill>
                    <a:latin typeface="NHHandwriting Medium" panose="020F0500000000000000" pitchFamily="34" charset="0"/>
                  </a:endParaRPr>
                </a:p>
              </p:txBody>
            </p:sp>
          </p:grpSp>
          <p:sp>
            <p:nvSpPr>
              <p:cNvPr id="48" name="楕円 47">
                <a:extLst>
                  <a:ext uri="{FF2B5EF4-FFF2-40B4-BE49-F238E27FC236}">
                    <a16:creationId xmlns:a16="http://schemas.microsoft.com/office/drawing/2014/main" id="{6BE2DCE4-890F-431D-AD7A-2E75A6A16E1F}"/>
                  </a:ext>
                </a:extLst>
              </p:cNvPr>
              <p:cNvSpPr/>
              <p:nvPr/>
            </p:nvSpPr>
            <p:spPr>
              <a:xfrm>
                <a:off x="1140861" y="3714048"/>
                <a:ext cx="590550" cy="5980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NHHandwriting Medium" panose="020F0500000000000000" pitchFamily="34" charset="0"/>
                  </a:rPr>
                  <a:t>勇</a:t>
                </a:r>
                <a:endParaRPr kumimoji="1" lang="en-US" altLang="ja-JP" b="1" dirty="0">
                  <a:solidFill>
                    <a:schemeClr val="tx1"/>
                  </a:solidFill>
                  <a:latin typeface="NHHandwriting Medium" panose="020F0500000000000000" pitchFamily="34" charset="0"/>
                </a:endParaRPr>
              </a:p>
              <a:p>
                <a:pPr algn="ctr"/>
                <a:r>
                  <a:rPr kumimoji="1" lang="ja-JP" altLang="en-US" b="1" dirty="0">
                    <a:solidFill>
                      <a:schemeClr val="tx1"/>
                    </a:solidFill>
                    <a:latin typeface="NHHandwriting Medium" panose="020F0500000000000000" pitchFamily="34" charset="0"/>
                  </a:rPr>
                  <a:t>者</a:t>
                </a:r>
              </a:p>
            </p:txBody>
          </p:sp>
        </p:grpSp>
      </p:grpSp>
      <p:cxnSp>
        <p:nvCxnSpPr>
          <p:cNvPr id="50" name="直線矢印コネクタ 49">
            <a:extLst>
              <a:ext uri="{FF2B5EF4-FFF2-40B4-BE49-F238E27FC236}">
                <a16:creationId xmlns:a16="http://schemas.microsoft.com/office/drawing/2014/main" id="{C5992AEE-DBB6-4D1E-A6F2-6490C149085F}"/>
              </a:ext>
            </a:extLst>
          </p:cNvPr>
          <p:cNvCxnSpPr>
            <a:cxnSpLocks/>
            <a:stCxn id="48" idx="6"/>
          </p:cNvCxnSpPr>
          <p:nvPr/>
        </p:nvCxnSpPr>
        <p:spPr>
          <a:xfrm>
            <a:off x="1731411" y="4013092"/>
            <a:ext cx="739474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E5AF176A-383C-4D36-8876-A28CF9ECED3F}"/>
              </a:ext>
            </a:extLst>
          </p:cNvPr>
          <p:cNvSpPr/>
          <p:nvPr/>
        </p:nvSpPr>
        <p:spPr>
          <a:xfrm>
            <a:off x="576872" y="4950282"/>
            <a:ext cx="7652728" cy="1757177"/>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3600" dirty="0">
                <a:latin typeface="ＭＳ ゴシック" panose="020B0609070205080204" pitchFamily="49" charset="-128"/>
                <a:ea typeface="ＭＳ ゴシック" panose="020B0609070205080204" pitchFamily="49" charset="-128"/>
              </a:rPr>
              <a:t>活動例：お店屋さん巡り</a:t>
            </a:r>
            <a:endParaRPr lang="en-US" altLang="ja-JP" sz="36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　　　　ランチバイキング</a:t>
            </a:r>
            <a:endParaRPr lang="en-US" altLang="ja-JP" sz="3600" dirty="0">
              <a:latin typeface="ＭＳ ゴシック" panose="020B0609070205080204" pitchFamily="49" charset="-128"/>
              <a:ea typeface="ＭＳ ゴシック" panose="020B0609070205080204" pitchFamily="49" charset="-128"/>
            </a:endParaRPr>
          </a:p>
          <a:p>
            <a:r>
              <a:rPr kumimoji="1" lang="ja-JP" altLang="en-US" sz="3600" dirty="0">
                <a:latin typeface="ＭＳ ゴシック" panose="020B0609070205080204" pitchFamily="49" charset="-128"/>
                <a:ea typeface="ＭＳ ゴシック" panose="020B0609070205080204" pitchFamily="49" charset="-128"/>
              </a:rPr>
              <a:t>　　　　日本縦断ウルトラクイズ</a:t>
            </a:r>
            <a:endParaRPr kumimoji="1" lang="en-US" altLang="ja-JP" sz="36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9542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70E32D0-7E00-4708-80E1-7B67D7DCCEC8}"/>
              </a:ext>
            </a:extLst>
          </p:cNvPr>
          <p:cNvPicPr>
            <a:picLocks noChangeAspect="1"/>
          </p:cNvPicPr>
          <p:nvPr/>
        </p:nvPicPr>
        <p:blipFill>
          <a:blip r:embed="rId2"/>
          <a:stretch>
            <a:fillRect/>
          </a:stretch>
        </p:blipFill>
        <p:spPr>
          <a:xfrm>
            <a:off x="1314655" y="26539"/>
            <a:ext cx="9562689" cy="2210640"/>
          </a:xfrm>
          <a:prstGeom prst="rect">
            <a:avLst/>
          </a:prstGeom>
        </p:spPr>
      </p:pic>
      <p:pic>
        <p:nvPicPr>
          <p:cNvPr id="19" name="図 18" descr="スクリーンショット, 抽象 が含まれている画像&#10;&#10;自動的に生成された説明">
            <a:extLst>
              <a:ext uri="{FF2B5EF4-FFF2-40B4-BE49-F238E27FC236}">
                <a16:creationId xmlns:a16="http://schemas.microsoft.com/office/drawing/2014/main" id="{B467A967-F0EE-4BF5-8C4E-35D0B5394175}"/>
              </a:ext>
            </a:extLst>
          </p:cNvPr>
          <p:cNvPicPr>
            <a:picLocks noChangeAspect="1"/>
          </p:cNvPicPr>
          <p:nvPr/>
        </p:nvPicPr>
        <p:blipFill rotWithShape="1">
          <a:blip r:embed="rId3">
            <a:extLst>
              <a:ext uri="{28A0092B-C50C-407E-A947-70E740481C1C}">
                <a14:useLocalDpi xmlns:a14="http://schemas.microsoft.com/office/drawing/2010/main" val="0"/>
              </a:ext>
            </a:extLst>
          </a:blip>
          <a:srcRect l="16026" t="28913" r="26500" b="9193"/>
          <a:stretch/>
        </p:blipFill>
        <p:spPr>
          <a:xfrm>
            <a:off x="1314655" y="2096942"/>
            <a:ext cx="7815714" cy="4734519"/>
          </a:xfrm>
          <a:prstGeom prst="rect">
            <a:avLst/>
          </a:prstGeom>
        </p:spPr>
      </p:pic>
      <p:sp>
        <p:nvSpPr>
          <p:cNvPr id="21" name="吹き出し: 角を丸めた四角形 20">
            <a:extLst>
              <a:ext uri="{FF2B5EF4-FFF2-40B4-BE49-F238E27FC236}">
                <a16:creationId xmlns:a16="http://schemas.microsoft.com/office/drawing/2014/main" id="{27377906-8DF3-4BB4-AD13-9819CF3C6813}"/>
              </a:ext>
            </a:extLst>
          </p:cNvPr>
          <p:cNvSpPr/>
          <p:nvPr/>
        </p:nvSpPr>
        <p:spPr>
          <a:xfrm>
            <a:off x="105878" y="2692566"/>
            <a:ext cx="4984447" cy="1080536"/>
          </a:xfrm>
          <a:prstGeom prst="wedgeRoundRectCallout">
            <a:avLst>
              <a:gd name="adj1" fmla="val 55421"/>
              <a:gd name="adj2" fmla="val 7068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ysClr val="windowText" lastClr="000000"/>
                </a:solidFill>
                <a:latin typeface="NHHandwriting Medium" panose="020F0500000000000000" pitchFamily="34" charset="0"/>
              </a:rPr>
              <a:t>Let’s make </a:t>
            </a:r>
            <a:r>
              <a:rPr lang="en-US" altLang="ja-JP" sz="3200" b="1" strike="dblStrike" dirty="0">
                <a:solidFill>
                  <a:srgbClr val="FF0000"/>
                </a:solidFill>
                <a:latin typeface="NHHandwriting Medium" panose="020F0500000000000000" pitchFamily="34" charset="0"/>
              </a:rPr>
              <a:t>fun</a:t>
            </a:r>
            <a:r>
              <a:rPr lang="en-US" altLang="ja-JP" sz="3200" b="1" dirty="0">
                <a:solidFill>
                  <a:srgbClr val="FF0000"/>
                </a:solidFill>
                <a:latin typeface="NHHandwriting Medium" panose="020F0500000000000000" pitchFamily="34" charset="0"/>
              </a:rPr>
              <a:t> interesting </a:t>
            </a:r>
            <a:r>
              <a:rPr lang="en-US" altLang="ja-JP" sz="3200" dirty="0">
                <a:solidFill>
                  <a:sysClr val="windowText" lastClr="000000"/>
                </a:solidFill>
                <a:latin typeface="NHHandwriting Medium" panose="020F0500000000000000" pitchFamily="34" charset="0"/>
              </a:rPr>
              <a:t>classes. </a:t>
            </a:r>
            <a:endParaRPr kumimoji="1" lang="ja-JP" altLang="en-US" sz="3200" dirty="0">
              <a:solidFill>
                <a:sysClr val="windowText" lastClr="000000"/>
              </a:solidFill>
              <a:latin typeface="NHHandwriting Medium" panose="020F0500000000000000" pitchFamily="34" charset="0"/>
            </a:endParaRPr>
          </a:p>
        </p:txBody>
      </p:sp>
    </p:spTree>
    <p:extLst>
      <p:ext uri="{BB962C8B-B14F-4D97-AF65-F5344CB8AC3E}">
        <p14:creationId xmlns:p14="http://schemas.microsoft.com/office/powerpoint/2010/main" val="196763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A4DD3BFE-EA11-4DF3-9ABE-1860402563F0}"/>
              </a:ext>
            </a:extLst>
          </p:cNvPr>
          <p:cNvGrpSpPr/>
          <p:nvPr/>
        </p:nvGrpSpPr>
        <p:grpSpPr>
          <a:xfrm>
            <a:off x="130834" y="148418"/>
            <a:ext cx="3436877" cy="718536"/>
            <a:chOff x="6269098" y="2167539"/>
            <a:chExt cx="5657850" cy="1286688"/>
          </a:xfrm>
        </p:grpSpPr>
        <p:grpSp>
          <p:nvGrpSpPr>
            <p:cNvPr id="17" name="グループ化 16">
              <a:extLst>
                <a:ext uri="{FF2B5EF4-FFF2-40B4-BE49-F238E27FC236}">
                  <a16:creationId xmlns:a16="http://schemas.microsoft.com/office/drawing/2014/main" id="{FCAF7D47-AAF8-487F-9B1A-2A1E4CB4CDBE}"/>
                </a:ext>
              </a:extLst>
            </p:cNvPr>
            <p:cNvGrpSpPr/>
            <p:nvPr/>
          </p:nvGrpSpPr>
          <p:grpSpPr>
            <a:xfrm>
              <a:off x="6269098" y="2167539"/>
              <a:ext cx="5657850" cy="1286688"/>
              <a:chOff x="6372225" y="1520585"/>
              <a:chExt cx="5657850" cy="1390650"/>
            </a:xfrm>
          </p:grpSpPr>
          <p:sp>
            <p:nvSpPr>
              <p:cNvPr id="4" name="四角形: 角を丸くする 3">
                <a:extLst>
                  <a:ext uri="{FF2B5EF4-FFF2-40B4-BE49-F238E27FC236}">
                    <a16:creationId xmlns:a16="http://schemas.microsoft.com/office/drawing/2014/main" id="{477EFF87-F10C-490E-986E-5EC1FFBC5824}"/>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6" name="フローチャート: 結合子 5">
                <a:extLst>
                  <a:ext uri="{FF2B5EF4-FFF2-40B4-BE49-F238E27FC236}">
                    <a16:creationId xmlns:a16="http://schemas.microsoft.com/office/drawing/2014/main" id="{6F285DC9-0A14-4500-87C2-5A774499FE8C}"/>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56" name="テキスト ボックス 55">
              <a:extLst>
                <a:ext uri="{FF2B5EF4-FFF2-40B4-BE49-F238E27FC236}">
                  <a16:creationId xmlns:a16="http://schemas.microsoft.com/office/drawing/2014/main" id="{3AC644F3-2329-4D03-BABA-E006478E315A}"/>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pic>
        <p:nvPicPr>
          <p:cNvPr id="3" name="図 2" descr="写真, テーブル, 異なる, 多い が含まれている画像&#10;&#10;自動的に生成された説明">
            <a:extLst>
              <a:ext uri="{FF2B5EF4-FFF2-40B4-BE49-F238E27FC236}">
                <a16:creationId xmlns:a16="http://schemas.microsoft.com/office/drawing/2014/main" id="{47D92976-2FFB-4661-9320-301B80D280F4}"/>
              </a:ext>
            </a:extLst>
          </p:cNvPr>
          <p:cNvPicPr>
            <a:picLocks noChangeAspect="1"/>
          </p:cNvPicPr>
          <p:nvPr/>
        </p:nvPicPr>
        <p:blipFill rotWithShape="1">
          <a:blip r:embed="rId2">
            <a:extLst>
              <a:ext uri="{28A0092B-C50C-407E-A947-70E740481C1C}">
                <a14:useLocalDpi xmlns:a14="http://schemas.microsoft.com/office/drawing/2010/main" val="0"/>
              </a:ext>
            </a:extLst>
          </a:blip>
          <a:srcRect l="13465" t="9965" r="11342" b="75017"/>
          <a:stretch/>
        </p:blipFill>
        <p:spPr>
          <a:xfrm>
            <a:off x="185801" y="1039530"/>
            <a:ext cx="7059584" cy="793092"/>
          </a:xfrm>
          <a:prstGeom prst="rect">
            <a:avLst/>
          </a:prstGeom>
        </p:spPr>
      </p:pic>
      <p:sp>
        <p:nvSpPr>
          <p:cNvPr id="5" name="正方形/長方形 4">
            <a:extLst>
              <a:ext uri="{FF2B5EF4-FFF2-40B4-BE49-F238E27FC236}">
                <a16:creationId xmlns:a16="http://schemas.microsoft.com/office/drawing/2014/main" id="{7F1BA863-431F-4243-A8BA-6138E79AF169}"/>
              </a:ext>
            </a:extLst>
          </p:cNvPr>
          <p:cNvSpPr/>
          <p:nvPr/>
        </p:nvSpPr>
        <p:spPr>
          <a:xfrm>
            <a:off x="2662632" y="6121639"/>
            <a:ext cx="9417963"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新潟市立五十嵐小学校　藤澤　京美教諭</a:t>
            </a:r>
            <a:endParaRPr lang="en-US" altLang="ja-JP" sz="4000" dirty="0">
              <a:latin typeface="ＭＳ ゴシック" panose="020B0609070205080204" pitchFamily="49" charset="-128"/>
              <a:ea typeface="ＭＳ ゴシック" panose="020B0609070205080204" pitchFamily="49" charset="-128"/>
            </a:endParaRPr>
          </a:p>
        </p:txBody>
      </p:sp>
      <p:pic>
        <p:nvPicPr>
          <p:cNvPr id="3074" name="Picture 2">
            <a:extLst>
              <a:ext uri="{FF2B5EF4-FFF2-40B4-BE49-F238E27FC236}">
                <a16:creationId xmlns:a16="http://schemas.microsoft.com/office/drawing/2014/main" id="{58DF055C-3CCD-48EF-9F54-67F49797C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516" y="1832622"/>
            <a:ext cx="5420968" cy="430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912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A4DD3BFE-EA11-4DF3-9ABE-1860402563F0}"/>
              </a:ext>
            </a:extLst>
          </p:cNvPr>
          <p:cNvGrpSpPr/>
          <p:nvPr/>
        </p:nvGrpSpPr>
        <p:grpSpPr>
          <a:xfrm>
            <a:off x="130834" y="148418"/>
            <a:ext cx="3436877" cy="718536"/>
            <a:chOff x="6269098" y="2167539"/>
            <a:chExt cx="5657850" cy="1286688"/>
          </a:xfrm>
        </p:grpSpPr>
        <p:grpSp>
          <p:nvGrpSpPr>
            <p:cNvPr id="17" name="グループ化 16">
              <a:extLst>
                <a:ext uri="{FF2B5EF4-FFF2-40B4-BE49-F238E27FC236}">
                  <a16:creationId xmlns:a16="http://schemas.microsoft.com/office/drawing/2014/main" id="{FCAF7D47-AAF8-487F-9B1A-2A1E4CB4CDBE}"/>
                </a:ext>
              </a:extLst>
            </p:cNvPr>
            <p:cNvGrpSpPr/>
            <p:nvPr/>
          </p:nvGrpSpPr>
          <p:grpSpPr>
            <a:xfrm>
              <a:off x="6269098" y="2167539"/>
              <a:ext cx="5657850" cy="1286688"/>
              <a:chOff x="6372225" y="1520585"/>
              <a:chExt cx="5657850" cy="1390650"/>
            </a:xfrm>
          </p:grpSpPr>
          <p:sp>
            <p:nvSpPr>
              <p:cNvPr id="4" name="四角形: 角を丸くする 3">
                <a:extLst>
                  <a:ext uri="{FF2B5EF4-FFF2-40B4-BE49-F238E27FC236}">
                    <a16:creationId xmlns:a16="http://schemas.microsoft.com/office/drawing/2014/main" id="{477EFF87-F10C-490E-986E-5EC1FFBC5824}"/>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6" name="フローチャート: 結合子 5">
                <a:extLst>
                  <a:ext uri="{FF2B5EF4-FFF2-40B4-BE49-F238E27FC236}">
                    <a16:creationId xmlns:a16="http://schemas.microsoft.com/office/drawing/2014/main" id="{6F285DC9-0A14-4500-87C2-5A774499FE8C}"/>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56" name="テキスト ボックス 55">
              <a:extLst>
                <a:ext uri="{FF2B5EF4-FFF2-40B4-BE49-F238E27FC236}">
                  <a16:creationId xmlns:a16="http://schemas.microsoft.com/office/drawing/2014/main" id="{3AC644F3-2329-4D03-BABA-E006478E315A}"/>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pic>
        <p:nvPicPr>
          <p:cNvPr id="7" name="図 6" descr="コンピューターのスクリーンショット&#10;&#10;自動的に生成された説明">
            <a:extLst>
              <a:ext uri="{FF2B5EF4-FFF2-40B4-BE49-F238E27FC236}">
                <a16:creationId xmlns:a16="http://schemas.microsoft.com/office/drawing/2014/main" id="{7723C124-DB44-4118-87A2-013421374FD8}"/>
              </a:ext>
            </a:extLst>
          </p:cNvPr>
          <p:cNvPicPr>
            <a:picLocks noChangeAspect="1"/>
          </p:cNvPicPr>
          <p:nvPr/>
        </p:nvPicPr>
        <p:blipFill rotWithShape="1">
          <a:blip r:embed="rId2">
            <a:extLst>
              <a:ext uri="{28A0092B-C50C-407E-A947-70E740481C1C}">
                <a14:useLocalDpi xmlns:a14="http://schemas.microsoft.com/office/drawing/2010/main" val="0"/>
              </a:ext>
            </a:extLst>
          </a:blip>
          <a:srcRect l="1524" t="31158" r="5106" b="39790"/>
          <a:stretch/>
        </p:blipFill>
        <p:spPr>
          <a:xfrm>
            <a:off x="185801" y="962226"/>
            <a:ext cx="11383765" cy="1992431"/>
          </a:xfrm>
          <a:prstGeom prst="rect">
            <a:avLst/>
          </a:prstGeom>
        </p:spPr>
      </p:pic>
      <p:sp>
        <p:nvSpPr>
          <p:cNvPr id="9" name="フローチャート: 代替処理 8">
            <a:extLst>
              <a:ext uri="{FF2B5EF4-FFF2-40B4-BE49-F238E27FC236}">
                <a16:creationId xmlns:a16="http://schemas.microsoft.com/office/drawing/2014/main" id="{4B043EB4-6592-47A6-87BE-3C69FD46398D}"/>
              </a:ext>
            </a:extLst>
          </p:cNvPr>
          <p:cNvSpPr/>
          <p:nvPr/>
        </p:nvSpPr>
        <p:spPr>
          <a:xfrm>
            <a:off x="3072010" y="2473395"/>
            <a:ext cx="991402" cy="452387"/>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NHHandwriting Medium" panose="020F0500000000000000" pitchFamily="34" charset="0"/>
              </a:rPr>
              <a:t>Unit3</a:t>
            </a:r>
            <a:endParaRPr kumimoji="1" lang="ja-JP" altLang="en-US" dirty="0">
              <a:solidFill>
                <a:schemeClr val="tx1"/>
              </a:solidFill>
              <a:latin typeface="NHHandwriting Medium" panose="020F0500000000000000" pitchFamily="34" charset="0"/>
            </a:endParaRPr>
          </a:p>
        </p:txBody>
      </p:sp>
      <p:sp>
        <p:nvSpPr>
          <p:cNvPr id="10" name="フローチャート: 代替処理 9">
            <a:extLst>
              <a:ext uri="{FF2B5EF4-FFF2-40B4-BE49-F238E27FC236}">
                <a16:creationId xmlns:a16="http://schemas.microsoft.com/office/drawing/2014/main" id="{C77EDE53-D3E5-484A-B8A7-4AC01C858DB0}"/>
              </a:ext>
            </a:extLst>
          </p:cNvPr>
          <p:cNvSpPr/>
          <p:nvPr/>
        </p:nvSpPr>
        <p:spPr>
          <a:xfrm>
            <a:off x="4812579" y="2491365"/>
            <a:ext cx="991402" cy="452387"/>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NHHandwriting Medium" panose="020F0500000000000000" pitchFamily="34" charset="0"/>
              </a:rPr>
              <a:t>Unit4</a:t>
            </a:r>
            <a:endParaRPr kumimoji="1" lang="ja-JP" altLang="en-US" dirty="0">
              <a:solidFill>
                <a:schemeClr val="tx1"/>
              </a:solidFill>
              <a:latin typeface="NHHandwriting Medium" panose="020F0500000000000000" pitchFamily="34" charset="0"/>
            </a:endParaRPr>
          </a:p>
        </p:txBody>
      </p:sp>
      <p:sp>
        <p:nvSpPr>
          <p:cNvPr id="14" name="フローチャート: 代替処理 13">
            <a:extLst>
              <a:ext uri="{FF2B5EF4-FFF2-40B4-BE49-F238E27FC236}">
                <a16:creationId xmlns:a16="http://schemas.microsoft.com/office/drawing/2014/main" id="{20616A37-BA8D-4D52-A2B7-3E1D2729500F}"/>
              </a:ext>
            </a:extLst>
          </p:cNvPr>
          <p:cNvSpPr/>
          <p:nvPr/>
        </p:nvSpPr>
        <p:spPr>
          <a:xfrm>
            <a:off x="6086556" y="3393201"/>
            <a:ext cx="5374250" cy="649410"/>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latin typeface="NHHandwriting Medium" panose="020F0500000000000000" pitchFamily="34" charset="0"/>
              </a:rPr>
              <a:t>Unit4 Summer Vacations in the World.</a:t>
            </a:r>
          </a:p>
          <a:p>
            <a:pPr algn="ctr"/>
            <a:r>
              <a:rPr kumimoji="1" lang="ja-JP" altLang="en-US" sz="2000" dirty="0">
                <a:solidFill>
                  <a:schemeClr val="tx1"/>
                </a:solidFill>
                <a:latin typeface="ＭＳ ゴシック" panose="020B0609070205080204" pitchFamily="49" charset="-128"/>
                <a:ea typeface="ＭＳ ゴシック" panose="020B0609070205080204" pitchFamily="49" charset="-128"/>
              </a:rPr>
              <a:t>夏休みの思い出を紹介しよう。</a:t>
            </a:r>
          </a:p>
        </p:txBody>
      </p:sp>
      <p:sp>
        <p:nvSpPr>
          <p:cNvPr id="15" name="フローチャート: 代替処理 14">
            <a:extLst>
              <a:ext uri="{FF2B5EF4-FFF2-40B4-BE49-F238E27FC236}">
                <a16:creationId xmlns:a16="http://schemas.microsoft.com/office/drawing/2014/main" id="{A123E8D8-9415-4885-82D8-8B970CAF8F9A}"/>
              </a:ext>
            </a:extLst>
          </p:cNvPr>
          <p:cNvSpPr/>
          <p:nvPr/>
        </p:nvSpPr>
        <p:spPr>
          <a:xfrm>
            <a:off x="211471" y="3368840"/>
            <a:ext cx="3275602" cy="924027"/>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latin typeface="NHHandwriting Medium" panose="020F0500000000000000" pitchFamily="34" charset="0"/>
              </a:rPr>
              <a:t>Unit3 Let's go to Italy.</a:t>
            </a:r>
          </a:p>
          <a:p>
            <a:pPr algn="ctr"/>
            <a:r>
              <a:rPr kumimoji="1" lang="ja-JP" altLang="en-US" sz="2000" dirty="0">
                <a:solidFill>
                  <a:schemeClr val="tx1"/>
                </a:solidFill>
                <a:latin typeface="ＭＳ ゴシック" panose="020B0609070205080204" pitchFamily="49" charset="-128"/>
                <a:ea typeface="ＭＳ ゴシック" panose="020B0609070205080204" pitchFamily="49" charset="-128"/>
              </a:rPr>
              <a:t>旅行代理店でおすすめの国を紹介しよう。</a:t>
            </a:r>
          </a:p>
        </p:txBody>
      </p:sp>
      <p:pic>
        <p:nvPicPr>
          <p:cNvPr id="27" name="図 26" descr="パソコンの画面&#10;&#10;自動的に生成された説明">
            <a:extLst>
              <a:ext uri="{FF2B5EF4-FFF2-40B4-BE49-F238E27FC236}">
                <a16:creationId xmlns:a16="http://schemas.microsoft.com/office/drawing/2014/main" id="{93B63378-AAEA-4884-A84D-2D3393B28E4B}"/>
              </a:ext>
            </a:extLst>
          </p:cNvPr>
          <p:cNvPicPr>
            <a:picLocks noChangeAspect="1"/>
          </p:cNvPicPr>
          <p:nvPr/>
        </p:nvPicPr>
        <p:blipFill rotWithShape="1">
          <a:blip r:embed="rId3">
            <a:extLst>
              <a:ext uri="{28A0092B-C50C-407E-A947-70E740481C1C}">
                <a14:useLocalDpi xmlns:a14="http://schemas.microsoft.com/office/drawing/2010/main" val="0"/>
              </a:ext>
            </a:extLst>
          </a:blip>
          <a:srcRect l="71846" t="82673" r="24039" b="6573"/>
          <a:stretch/>
        </p:blipFill>
        <p:spPr>
          <a:xfrm>
            <a:off x="5608602" y="5453329"/>
            <a:ext cx="955907" cy="1404671"/>
          </a:xfrm>
          <a:prstGeom prst="rect">
            <a:avLst/>
          </a:prstGeom>
        </p:spPr>
      </p:pic>
      <p:sp>
        <p:nvSpPr>
          <p:cNvPr id="29" name="思考の吹き出し: 雲形 28">
            <a:extLst>
              <a:ext uri="{FF2B5EF4-FFF2-40B4-BE49-F238E27FC236}">
                <a16:creationId xmlns:a16="http://schemas.microsoft.com/office/drawing/2014/main" id="{B2519142-EFDA-459B-A810-1016618C7A4E}"/>
              </a:ext>
            </a:extLst>
          </p:cNvPr>
          <p:cNvSpPr/>
          <p:nvPr/>
        </p:nvSpPr>
        <p:spPr>
          <a:xfrm>
            <a:off x="3558716" y="3265836"/>
            <a:ext cx="2183384" cy="2199077"/>
          </a:xfrm>
          <a:prstGeom prst="cloudCallout">
            <a:avLst>
              <a:gd name="adj1" fmla="val 58959"/>
              <a:gd name="adj2" fmla="val 4367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コロナ禍</a:t>
            </a:r>
            <a:endParaRPr lang="en-US" altLang="ja-JP" sz="2400" dirty="0">
              <a:solidFill>
                <a:sysClr val="windowText" lastClr="000000"/>
              </a:solidFill>
              <a:latin typeface="ＭＳ ゴシック" panose="020B0609070205080204" pitchFamily="49" charset="-128"/>
              <a:ea typeface="ＭＳ ゴシック" panose="020B0609070205080204" pitchFamily="49" charset="-128"/>
            </a:endParaRPr>
          </a:p>
          <a:p>
            <a:pPr algn="ctr"/>
            <a:r>
              <a:rPr lang="ja-JP" altLang="en-US" sz="2400" dirty="0">
                <a:solidFill>
                  <a:sysClr val="windowText" lastClr="000000"/>
                </a:solidFill>
                <a:latin typeface="ＭＳ ゴシック" panose="020B0609070205080204" pitchFamily="49" charset="-128"/>
                <a:ea typeface="ＭＳ ゴシック" panose="020B0609070205080204" pitchFamily="49" charset="-128"/>
              </a:rPr>
              <a:t>で子どもの実態に合わないなあ。</a:t>
            </a:r>
            <a:r>
              <a:rPr lang="en-US" altLang="ja-JP" sz="2400" dirty="0">
                <a:solidFill>
                  <a:sysClr val="windowText" lastClr="000000"/>
                </a:solidFill>
                <a:latin typeface="ＭＳ ゴシック" panose="020B0609070205080204" pitchFamily="49" charset="-128"/>
                <a:ea typeface="ＭＳ ゴシック" panose="020B0609070205080204" pitchFamily="49" charset="-128"/>
              </a:rPr>
              <a:t> </a:t>
            </a:r>
            <a:endPar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53195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A4DD3BFE-EA11-4DF3-9ABE-1860402563F0}"/>
              </a:ext>
            </a:extLst>
          </p:cNvPr>
          <p:cNvGrpSpPr/>
          <p:nvPr/>
        </p:nvGrpSpPr>
        <p:grpSpPr>
          <a:xfrm>
            <a:off x="130834" y="148418"/>
            <a:ext cx="3436877" cy="718536"/>
            <a:chOff x="6269098" y="2167539"/>
            <a:chExt cx="5657850" cy="1286688"/>
          </a:xfrm>
        </p:grpSpPr>
        <p:grpSp>
          <p:nvGrpSpPr>
            <p:cNvPr id="17" name="グループ化 16">
              <a:extLst>
                <a:ext uri="{FF2B5EF4-FFF2-40B4-BE49-F238E27FC236}">
                  <a16:creationId xmlns:a16="http://schemas.microsoft.com/office/drawing/2014/main" id="{FCAF7D47-AAF8-487F-9B1A-2A1E4CB4CDBE}"/>
                </a:ext>
              </a:extLst>
            </p:cNvPr>
            <p:cNvGrpSpPr/>
            <p:nvPr/>
          </p:nvGrpSpPr>
          <p:grpSpPr>
            <a:xfrm>
              <a:off x="6269098" y="2167539"/>
              <a:ext cx="5657850" cy="1286688"/>
              <a:chOff x="6372225" y="1520585"/>
              <a:chExt cx="5657850" cy="1390650"/>
            </a:xfrm>
          </p:grpSpPr>
          <p:sp>
            <p:nvSpPr>
              <p:cNvPr id="4" name="四角形: 角を丸くする 3">
                <a:extLst>
                  <a:ext uri="{FF2B5EF4-FFF2-40B4-BE49-F238E27FC236}">
                    <a16:creationId xmlns:a16="http://schemas.microsoft.com/office/drawing/2014/main" id="{477EFF87-F10C-490E-986E-5EC1FFBC5824}"/>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6" name="フローチャート: 結合子 5">
                <a:extLst>
                  <a:ext uri="{FF2B5EF4-FFF2-40B4-BE49-F238E27FC236}">
                    <a16:creationId xmlns:a16="http://schemas.microsoft.com/office/drawing/2014/main" id="{6F285DC9-0A14-4500-87C2-5A774499FE8C}"/>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56" name="テキスト ボックス 55">
              <a:extLst>
                <a:ext uri="{FF2B5EF4-FFF2-40B4-BE49-F238E27FC236}">
                  <a16:creationId xmlns:a16="http://schemas.microsoft.com/office/drawing/2014/main" id="{3AC644F3-2329-4D03-BABA-E006478E315A}"/>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pic>
        <p:nvPicPr>
          <p:cNvPr id="7" name="図 6" descr="コンピューターのスクリーンショット&#10;&#10;自動的に生成された説明">
            <a:extLst>
              <a:ext uri="{FF2B5EF4-FFF2-40B4-BE49-F238E27FC236}">
                <a16:creationId xmlns:a16="http://schemas.microsoft.com/office/drawing/2014/main" id="{7723C124-DB44-4118-87A2-013421374FD8}"/>
              </a:ext>
            </a:extLst>
          </p:cNvPr>
          <p:cNvPicPr>
            <a:picLocks noChangeAspect="1"/>
          </p:cNvPicPr>
          <p:nvPr/>
        </p:nvPicPr>
        <p:blipFill rotWithShape="1">
          <a:blip r:embed="rId2">
            <a:extLst>
              <a:ext uri="{28A0092B-C50C-407E-A947-70E740481C1C}">
                <a14:useLocalDpi xmlns:a14="http://schemas.microsoft.com/office/drawing/2010/main" val="0"/>
              </a:ext>
            </a:extLst>
          </a:blip>
          <a:srcRect l="1524" t="31158" r="5106" b="39790"/>
          <a:stretch/>
        </p:blipFill>
        <p:spPr>
          <a:xfrm>
            <a:off x="185801" y="962226"/>
            <a:ext cx="11383765" cy="1992431"/>
          </a:xfrm>
          <a:prstGeom prst="rect">
            <a:avLst/>
          </a:prstGeom>
        </p:spPr>
      </p:pic>
      <p:sp>
        <p:nvSpPr>
          <p:cNvPr id="9" name="フローチャート: 代替処理 8">
            <a:extLst>
              <a:ext uri="{FF2B5EF4-FFF2-40B4-BE49-F238E27FC236}">
                <a16:creationId xmlns:a16="http://schemas.microsoft.com/office/drawing/2014/main" id="{4B043EB4-6592-47A6-87BE-3C69FD46398D}"/>
              </a:ext>
            </a:extLst>
          </p:cNvPr>
          <p:cNvSpPr/>
          <p:nvPr/>
        </p:nvSpPr>
        <p:spPr>
          <a:xfrm>
            <a:off x="3072010" y="2473395"/>
            <a:ext cx="991402" cy="452387"/>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NHHandwriting Medium" panose="020F0500000000000000" pitchFamily="34" charset="0"/>
              </a:rPr>
              <a:t>Unit3</a:t>
            </a:r>
            <a:endParaRPr kumimoji="1" lang="ja-JP" altLang="en-US" dirty="0">
              <a:solidFill>
                <a:schemeClr val="tx1"/>
              </a:solidFill>
              <a:latin typeface="NHHandwriting Medium" panose="020F0500000000000000" pitchFamily="34" charset="0"/>
            </a:endParaRPr>
          </a:p>
        </p:txBody>
      </p:sp>
      <p:sp>
        <p:nvSpPr>
          <p:cNvPr id="10" name="フローチャート: 代替処理 9">
            <a:extLst>
              <a:ext uri="{FF2B5EF4-FFF2-40B4-BE49-F238E27FC236}">
                <a16:creationId xmlns:a16="http://schemas.microsoft.com/office/drawing/2014/main" id="{C77EDE53-D3E5-484A-B8A7-4AC01C858DB0}"/>
              </a:ext>
            </a:extLst>
          </p:cNvPr>
          <p:cNvSpPr/>
          <p:nvPr/>
        </p:nvSpPr>
        <p:spPr>
          <a:xfrm>
            <a:off x="4812579" y="2491365"/>
            <a:ext cx="991402" cy="452387"/>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NHHandwriting Medium" panose="020F0500000000000000" pitchFamily="34" charset="0"/>
              </a:rPr>
              <a:t>Unit4</a:t>
            </a:r>
            <a:endParaRPr kumimoji="1" lang="ja-JP" altLang="en-US" dirty="0">
              <a:solidFill>
                <a:schemeClr val="tx1"/>
              </a:solidFill>
              <a:latin typeface="NHHandwriting Medium" panose="020F0500000000000000" pitchFamily="34" charset="0"/>
            </a:endParaRPr>
          </a:p>
        </p:txBody>
      </p:sp>
      <p:cxnSp>
        <p:nvCxnSpPr>
          <p:cNvPr id="13" name="直線矢印コネクタ 12">
            <a:extLst>
              <a:ext uri="{FF2B5EF4-FFF2-40B4-BE49-F238E27FC236}">
                <a16:creationId xmlns:a16="http://schemas.microsoft.com/office/drawing/2014/main" id="{4A9582C9-AC33-4953-A608-7D9D5C3349BA}"/>
              </a:ext>
            </a:extLst>
          </p:cNvPr>
          <p:cNvCxnSpPr/>
          <p:nvPr/>
        </p:nvCxnSpPr>
        <p:spPr>
          <a:xfrm flipH="1">
            <a:off x="1713297" y="2954657"/>
            <a:ext cx="3465095" cy="34680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4" name="フローチャート: 代替処理 13">
            <a:extLst>
              <a:ext uri="{FF2B5EF4-FFF2-40B4-BE49-F238E27FC236}">
                <a16:creationId xmlns:a16="http://schemas.microsoft.com/office/drawing/2014/main" id="{20616A37-BA8D-4D52-A2B7-3E1D2729500F}"/>
              </a:ext>
            </a:extLst>
          </p:cNvPr>
          <p:cNvSpPr/>
          <p:nvPr/>
        </p:nvSpPr>
        <p:spPr>
          <a:xfrm>
            <a:off x="22860" y="3376209"/>
            <a:ext cx="5374250" cy="649410"/>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latin typeface="NHHandwriting Medium" panose="020F0500000000000000" pitchFamily="34" charset="0"/>
              </a:rPr>
              <a:t>Unit4 Summer Vacations in the World.</a:t>
            </a:r>
          </a:p>
          <a:p>
            <a:pPr algn="ctr"/>
            <a:r>
              <a:rPr kumimoji="1" lang="ja-JP" altLang="en-US" sz="2000" dirty="0">
                <a:solidFill>
                  <a:schemeClr val="tx1"/>
                </a:solidFill>
                <a:latin typeface="ＭＳ ゴシック" panose="020B0609070205080204" pitchFamily="49" charset="-128"/>
                <a:ea typeface="ＭＳ ゴシック" panose="020B0609070205080204" pitchFamily="49" charset="-128"/>
              </a:rPr>
              <a:t>夏休みの思い出を紹介しよう。</a:t>
            </a:r>
          </a:p>
        </p:txBody>
      </p:sp>
      <p:sp>
        <p:nvSpPr>
          <p:cNvPr id="15" name="フローチャート: 代替処理 14">
            <a:extLst>
              <a:ext uri="{FF2B5EF4-FFF2-40B4-BE49-F238E27FC236}">
                <a16:creationId xmlns:a16="http://schemas.microsoft.com/office/drawing/2014/main" id="{A123E8D8-9415-4885-82D8-8B970CAF8F9A}"/>
              </a:ext>
            </a:extLst>
          </p:cNvPr>
          <p:cNvSpPr/>
          <p:nvPr/>
        </p:nvSpPr>
        <p:spPr>
          <a:xfrm>
            <a:off x="6996492" y="3099495"/>
            <a:ext cx="3275602" cy="924027"/>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latin typeface="NHHandwriting Medium" panose="020F0500000000000000" pitchFamily="34" charset="0"/>
              </a:rPr>
              <a:t>Unit3 Let's go to Italy.</a:t>
            </a:r>
          </a:p>
          <a:p>
            <a:pPr algn="ctr"/>
            <a:r>
              <a:rPr kumimoji="1" lang="ja-JP" altLang="en-US" sz="2000" dirty="0">
                <a:solidFill>
                  <a:schemeClr val="tx1"/>
                </a:solidFill>
                <a:latin typeface="ＭＳ ゴシック" panose="020B0609070205080204" pitchFamily="49" charset="-128"/>
                <a:ea typeface="ＭＳ ゴシック" panose="020B0609070205080204" pitchFamily="49" charset="-128"/>
              </a:rPr>
              <a:t>旅行代理店でおすすめの国を紹介しよう。</a:t>
            </a:r>
          </a:p>
        </p:txBody>
      </p:sp>
      <p:cxnSp>
        <p:nvCxnSpPr>
          <p:cNvPr id="20" name="直線矢印コネクタ 19">
            <a:extLst>
              <a:ext uri="{FF2B5EF4-FFF2-40B4-BE49-F238E27FC236}">
                <a16:creationId xmlns:a16="http://schemas.microsoft.com/office/drawing/2014/main" id="{BBCC5FC4-3AAC-402F-AC94-4F94F19ABBD3}"/>
              </a:ext>
            </a:extLst>
          </p:cNvPr>
          <p:cNvCxnSpPr>
            <a:cxnSpLocks/>
          </p:cNvCxnSpPr>
          <p:nvPr/>
        </p:nvCxnSpPr>
        <p:spPr>
          <a:xfrm>
            <a:off x="3445844" y="2923822"/>
            <a:ext cx="3503777" cy="37764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27" name="図 26" descr="パソコンの画面&#10;&#10;自動的に生成された説明">
            <a:extLst>
              <a:ext uri="{FF2B5EF4-FFF2-40B4-BE49-F238E27FC236}">
                <a16:creationId xmlns:a16="http://schemas.microsoft.com/office/drawing/2014/main" id="{93B63378-AAEA-4884-A84D-2D3393B28E4B}"/>
              </a:ext>
            </a:extLst>
          </p:cNvPr>
          <p:cNvPicPr>
            <a:picLocks noChangeAspect="1"/>
          </p:cNvPicPr>
          <p:nvPr/>
        </p:nvPicPr>
        <p:blipFill rotWithShape="1">
          <a:blip r:embed="rId3">
            <a:extLst>
              <a:ext uri="{28A0092B-C50C-407E-A947-70E740481C1C}">
                <a14:useLocalDpi xmlns:a14="http://schemas.microsoft.com/office/drawing/2010/main" val="0"/>
              </a:ext>
            </a:extLst>
          </a:blip>
          <a:srcRect l="71846" t="82673" r="24039" b="6573"/>
          <a:stretch/>
        </p:blipFill>
        <p:spPr>
          <a:xfrm>
            <a:off x="5608602" y="5453329"/>
            <a:ext cx="955907" cy="1404671"/>
          </a:xfrm>
          <a:prstGeom prst="rect">
            <a:avLst/>
          </a:prstGeom>
        </p:spPr>
      </p:pic>
      <p:sp>
        <p:nvSpPr>
          <p:cNvPr id="31" name="正方形/長方形 30">
            <a:extLst>
              <a:ext uri="{FF2B5EF4-FFF2-40B4-BE49-F238E27FC236}">
                <a16:creationId xmlns:a16="http://schemas.microsoft.com/office/drawing/2014/main" id="{26A45428-B82A-4C10-8A26-18B4CF2CA587}"/>
              </a:ext>
            </a:extLst>
          </p:cNvPr>
          <p:cNvSpPr/>
          <p:nvPr/>
        </p:nvSpPr>
        <p:spPr>
          <a:xfrm>
            <a:off x="130834" y="4613739"/>
            <a:ext cx="5243416" cy="222676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2000" b="1" dirty="0">
                <a:latin typeface="ＭＳ ゴシック" panose="020B0609070205080204" pitchFamily="49" charset="-128"/>
                <a:ea typeface="ＭＳ ゴシック" panose="020B0609070205080204" pitchFamily="49" charset="-128"/>
              </a:rPr>
              <a:t>＜単元のゴール＞</a:t>
            </a:r>
            <a:endParaRPr kumimoji="1" lang="en-US" altLang="ja-JP" sz="2000" b="1"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・いろいろな国に住む子ども達が，「休</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校」期間をどのように過ごしていたか理</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解することができる。</a:t>
            </a:r>
            <a:endParaRPr lang="en-US" altLang="ja-JP" sz="2000" dirty="0">
              <a:latin typeface="ＭＳ ゴシック" panose="020B0609070205080204" pitchFamily="49" charset="-128"/>
              <a:ea typeface="ＭＳ ゴシック" panose="020B0609070205080204" pitchFamily="49" charset="-128"/>
            </a:endParaRPr>
          </a:p>
          <a:p>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・自分の休校中のことや夏休みのことを友</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達や先生と伝え合う。</a:t>
            </a:r>
          </a:p>
        </p:txBody>
      </p:sp>
      <p:sp>
        <p:nvSpPr>
          <p:cNvPr id="32" name="正方形/長方形 31">
            <a:extLst>
              <a:ext uri="{FF2B5EF4-FFF2-40B4-BE49-F238E27FC236}">
                <a16:creationId xmlns:a16="http://schemas.microsoft.com/office/drawing/2014/main" id="{491DE716-6FA2-4CFB-9DC3-399A4E2EF8C2}"/>
              </a:ext>
            </a:extLst>
          </p:cNvPr>
          <p:cNvSpPr/>
          <p:nvPr/>
        </p:nvSpPr>
        <p:spPr>
          <a:xfrm>
            <a:off x="6769986" y="4613739"/>
            <a:ext cx="5243416" cy="222676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2000" b="1" dirty="0">
                <a:latin typeface="ＭＳ ゴシック" panose="020B0609070205080204" pitchFamily="49" charset="-128"/>
                <a:ea typeface="ＭＳ ゴシック" panose="020B0609070205080204" pitchFamily="49" charset="-128"/>
              </a:rPr>
              <a:t>＜単元のゴール＞</a:t>
            </a:r>
            <a:endParaRPr kumimoji="1" lang="en-US" altLang="ja-JP" sz="2000" b="1"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・安全に外国に行けるようになった時に行</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きたい国や地域を決めて，見所や名物料　</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理などを調べる。</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・見所・食事・お土産などをカードにまと</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め，行きたい国の観光案内を友達や先生</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にする。</a:t>
            </a:r>
            <a:endParaRPr kumimoji="1" lang="en-US" altLang="ja-JP" sz="2000" dirty="0">
              <a:latin typeface="ＭＳ ゴシック" panose="020B0609070205080204" pitchFamily="49" charset="-128"/>
              <a:ea typeface="ＭＳ ゴシック" panose="020B0609070205080204" pitchFamily="49" charset="-128"/>
            </a:endParaRPr>
          </a:p>
        </p:txBody>
      </p:sp>
      <p:sp>
        <p:nvSpPr>
          <p:cNvPr id="34" name="正方形/長方形 33">
            <a:extLst>
              <a:ext uri="{FF2B5EF4-FFF2-40B4-BE49-F238E27FC236}">
                <a16:creationId xmlns:a16="http://schemas.microsoft.com/office/drawing/2014/main" id="{73658781-8009-4C1F-B399-B306B8AF644F}"/>
              </a:ext>
            </a:extLst>
          </p:cNvPr>
          <p:cNvSpPr/>
          <p:nvPr/>
        </p:nvSpPr>
        <p:spPr>
          <a:xfrm>
            <a:off x="2669420" y="3963639"/>
            <a:ext cx="6853159" cy="707886"/>
          </a:xfrm>
          <a:prstGeom prst="rect">
            <a:avLst/>
          </a:prstGeom>
        </p:spPr>
        <p:txBody>
          <a:bodyPr wrap="none">
            <a:spAutoFit/>
          </a:bodyPr>
          <a:lstStyle/>
          <a:p>
            <a:pPr algn="ctr"/>
            <a:r>
              <a:rPr lang="ja-JP" altLang="en-US" sz="4000" dirty="0">
                <a:solidFill>
                  <a:srgbClr val="FF0000"/>
                </a:solidFill>
                <a:latin typeface="ＭＳ ゴシック" panose="020B0609070205080204" pitchFamily="49" charset="-128"/>
                <a:ea typeface="ＭＳ ゴシック" panose="020B0609070205080204" pitchFamily="49" charset="-128"/>
              </a:rPr>
              <a:t>実態に合わせて自校化する！</a:t>
            </a:r>
          </a:p>
        </p:txBody>
      </p:sp>
    </p:spTree>
    <p:extLst>
      <p:ext uri="{BB962C8B-B14F-4D97-AF65-F5344CB8AC3E}">
        <p14:creationId xmlns:p14="http://schemas.microsoft.com/office/powerpoint/2010/main" val="275568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animBg="1"/>
      <p:bldP spid="32" grpId="0" animBg="1"/>
      <p:bldP spid="3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45CFED4-C1B3-4695-AFB3-7A63621A9279}"/>
              </a:ext>
            </a:extLst>
          </p:cNvPr>
          <p:cNvSpPr/>
          <p:nvPr/>
        </p:nvSpPr>
        <p:spPr>
          <a:xfrm>
            <a:off x="7066321" y="72717"/>
            <a:ext cx="4571207" cy="830997"/>
          </a:xfrm>
          <a:prstGeom prst="rect">
            <a:avLst/>
          </a:prstGeom>
          <a:noFill/>
        </p:spPr>
        <p:txBody>
          <a:bodyPr wrap="square">
            <a:spAutoFit/>
          </a:bodyPr>
          <a:lstStyle/>
          <a:p>
            <a:pPr eaLnBrk="1" fontAlgn="auto" hangingPunct="1">
              <a:spcBef>
                <a:spcPts val="0"/>
              </a:spcBef>
              <a:spcAft>
                <a:spcPts val="0"/>
              </a:spcAft>
              <a:defRPr/>
            </a:pPr>
            <a:r>
              <a:rPr lang="ja-JP" altLang="en-US" sz="4800" b="1" dirty="0">
                <a:ln w="12700">
                  <a:solidFill>
                    <a:sysClr val="windowText" lastClr="000000"/>
                  </a:solidFill>
                  <a:prstDash val="solid"/>
                </a:ln>
                <a:solidFill>
                  <a:sysClr val="windowText" lastClr="000000"/>
                </a:solidFill>
                <a:latin typeface="Corbel"/>
                <a:ea typeface="ＭＳ ゴシック" panose="020B0609070205080204" pitchFamily="49" charset="-128"/>
              </a:rPr>
              <a:t>単元の学習活動</a:t>
            </a:r>
          </a:p>
        </p:txBody>
      </p:sp>
      <p:pic>
        <p:nvPicPr>
          <p:cNvPr id="7" name="図 6">
            <a:extLst>
              <a:ext uri="{FF2B5EF4-FFF2-40B4-BE49-F238E27FC236}">
                <a16:creationId xmlns:a16="http://schemas.microsoft.com/office/drawing/2014/main" id="{EFBA633E-7E3C-42AC-A980-A0ED21C2AB8F}"/>
              </a:ext>
            </a:extLst>
          </p:cNvPr>
          <p:cNvPicPr>
            <a:picLocks noChangeAspect="1"/>
          </p:cNvPicPr>
          <p:nvPr/>
        </p:nvPicPr>
        <p:blipFill>
          <a:blip r:embed="rId2">
            <a:extLst>
              <a:ext uri="{28A0092B-C50C-407E-A947-70E740481C1C}">
                <a14:useLocalDpi xmlns:a14="http://schemas.microsoft.com/office/drawing/2010/main" val="0"/>
              </a:ext>
            </a:extLst>
          </a:blip>
          <a:srcRect b="4897"/>
          <a:stretch>
            <a:fillRect/>
          </a:stretch>
        </p:blipFill>
        <p:spPr bwMode="auto">
          <a:xfrm>
            <a:off x="287338" y="1509713"/>
            <a:ext cx="24574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EC0781A3-5001-45DD-9012-30FC4BEFDB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5245100"/>
            <a:ext cx="23844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F14DC6F7-CF69-462C-A59B-C925E2FB7434}"/>
              </a:ext>
            </a:extLst>
          </p:cNvPr>
          <p:cNvPicPr>
            <a:picLocks noChangeAspect="1"/>
          </p:cNvPicPr>
          <p:nvPr/>
        </p:nvPicPr>
        <p:blipFill>
          <a:blip r:embed="rId4">
            <a:extLst>
              <a:ext uri="{28A0092B-C50C-407E-A947-70E740481C1C}">
                <a14:useLocalDpi xmlns:a14="http://schemas.microsoft.com/office/drawing/2010/main" val="0"/>
              </a:ext>
            </a:extLst>
          </a:blip>
          <a:srcRect r="51366" b="3333"/>
          <a:stretch>
            <a:fillRect/>
          </a:stretch>
        </p:blipFill>
        <p:spPr bwMode="auto">
          <a:xfrm>
            <a:off x="6727825" y="1403350"/>
            <a:ext cx="19446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FD0FA434-385C-4F31-ABB3-E70E6643574B}"/>
              </a:ext>
            </a:extLst>
          </p:cNvPr>
          <p:cNvPicPr>
            <a:picLocks noChangeAspect="1"/>
          </p:cNvPicPr>
          <p:nvPr/>
        </p:nvPicPr>
        <p:blipFill>
          <a:blip r:embed="rId5">
            <a:extLst>
              <a:ext uri="{28A0092B-C50C-407E-A947-70E740481C1C}">
                <a14:useLocalDpi xmlns:a14="http://schemas.microsoft.com/office/drawing/2010/main" val="0"/>
              </a:ext>
            </a:extLst>
          </a:blip>
          <a:srcRect t="2" r="57593" b="4710"/>
          <a:stretch>
            <a:fillRect/>
          </a:stretch>
        </p:blipFill>
        <p:spPr bwMode="auto">
          <a:xfrm>
            <a:off x="2838450" y="1443038"/>
            <a:ext cx="17970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21F33F12-D2A0-4A53-BEAF-3E6236DE1D65}"/>
              </a:ext>
            </a:extLst>
          </p:cNvPr>
          <p:cNvPicPr>
            <a:picLocks noChangeAspect="1"/>
          </p:cNvPicPr>
          <p:nvPr/>
        </p:nvPicPr>
        <p:blipFill>
          <a:blip r:embed="rId6">
            <a:extLst>
              <a:ext uri="{28A0092B-C50C-407E-A947-70E740481C1C}">
                <a14:useLocalDpi xmlns:a14="http://schemas.microsoft.com/office/drawing/2010/main" val="0"/>
              </a:ext>
            </a:extLst>
          </a:blip>
          <a:srcRect l="64481" t="84831" r="21249" b="5293"/>
          <a:stretch>
            <a:fillRect/>
          </a:stretch>
        </p:blipFill>
        <p:spPr bwMode="auto">
          <a:xfrm>
            <a:off x="8713788" y="2152650"/>
            <a:ext cx="20447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a:extLst>
              <a:ext uri="{FF2B5EF4-FFF2-40B4-BE49-F238E27FC236}">
                <a16:creationId xmlns:a16="http://schemas.microsoft.com/office/drawing/2014/main" id="{CB24929D-79DE-48AD-93C5-FF013A079B73}"/>
              </a:ext>
            </a:extLst>
          </p:cNvPr>
          <p:cNvPicPr>
            <a:picLocks noChangeAspect="1"/>
          </p:cNvPicPr>
          <p:nvPr/>
        </p:nvPicPr>
        <p:blipFill>
          <a:blip r:embed="rId7">
            <a:extLst>
              <a:ext uri="{28A0092B-C50C-407E-A947-70E740481C1C}">
                <a14:useLocalDpi xmlns:a14="http://schemas.microsoft.com/office/drawing/2010/main" val="0"/>
              </a:ext>
            </a:extLst>
          </a:blip>
          <a:srcRect r="70868"/>
          <a:stretch>
            <a:fillRect/>
          </a:stretch>
        </p:blipFill>
        <p:spPr bwMode="auto">
          <a:xfrm>
            <a:off x="8653463" y="1416050"/>
            <a:ext cx="195421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a:extLst>
              <a:ext uri="{FF2B5EF4-FFF2-40B4-BE49-F238E27FC236}">
                <a16:creationId xmlns:a16="http://schemas.microsoft.com/office/drawing/2014/main" id="{4F791347-5FC3-4B6A-BFF7-A30C6BC7F48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92650" y="2082800"/>
            <a:ext cx="20002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4E490509-D607-45E3-B42B-3A6C90FC4A8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48463" y="2228850"/>
            <a:ext cx="18954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96168E3B-89DB-4A04-B29A-BD60195B7E4B}"/>
              </a:ext>
            </a:extLst>
          </p:cNvPr>
          <p:cNvPicPr>
            <a:picLocks noChangeAspect="1"/>
          </p:cNvPicPr>
          <p:nvPr/>
        </p:nvPicPr>
        <p:blipFill>
          <a:blip r:embed="rId5">
            <a:extLst>
              <a:ext uri="{28A0092B-C50C-407E-A947-70E740481C1C}">
                <a14:useLocalDpi xmlns:a14="http://schemas.microsoft.com/office/drawing/2010/main" val="0"/>
              </a:ext>
            </a:extLst>
          </a:blip>
          <a:srcRect l="55106" t="5556"/>
          <a:stretch>
            <a:fillRect/>
          </a:stretch>
        </p:blipFill>
        <p:spPr bwMode="auto">
          <a:xfrm>
            <a:off x="4789488" y="1443038"/>
            <a:ext cx="19034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a:extLst>
              <a:ext uri="{FF2B5EF4-FFF2-40B4-BE49-F238E27FC236}">
                <a16:creationId xmlns:a16="http://schemas.microsoft.com/office/drawing/2014/main" id="{867C105C-765C-4953-B4C6-042F6CD1E4F9}"/>
              </a:ext>
            </a:extLst>
          </p:cNvPr>
          <p:cNvPicPr>
            <a:picLocks noChangeAspect="1"/>
          </p:cNvPicPr>
          <p:nvPr/>
        </p:nvPicPr>
        <p:blipFill>
          <a:blip r:embed="rId10">
            <a:extLst>
              <a:ext uri="{28A0092B-C50C-407E-A947-70E740481C1C}">
                <a14:useLocalDpi xmlns:a14="http://schemas.microsoft.com/office/drawing/2010/main" val="0"/>
              </a:ext>
            </a:extLst>
          </a:blip>
          <a:srcRect l="49887" t="76782" r="40681" b="17964"/>
          <a:stretch>
            <a:fillRect/>
          </a:stretch>
        </p:blipFill>
        <p:spPr bwMode="auto">
          <a:xfrm>
            <a:off x="2681288" y="2178050"/>
            <a:ext cx="20097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a:extLst>
              <a:ext uri="{FF2B5EF4-FFF2-40B4-BE49-F238E27FC236}">
                <a16:creationId xmlns:a16="http://schemas.microsoft.com/office/drawing/2014/main" id="{D442034E-ED29-4EB6-8C0E-80148B13529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87650" y="4060825"/>
            <a:ext cx="1868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7FFE4969-593C-43CF-9A27-600EDC01341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36850" y="3268663"/>
            <a:ext cx="19748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F4FA5F46-0FF5-4F53-852F-4B0C17128AF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67250" y="3275013"/>
            <a:ext cx="183356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a:extLst>
              <a:ext uri="{FF2B5EF4-FFF2-40B4-BE49-F238E27FC236}">
                <a16:creationId xmlns:a16="http://schemas.microsoft.com/office/drawing/2014/main" id="{6F42A1BB-52FB-49F3-8EDA-DF1B2F75169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543925" y="4083050"/>
            <a:ext cx="18875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a:extLst>
              <a:ext uri="{FF2B5EF4-FFF2-40B4-BE49-F238E27FC236}">
                <a16:creationId xmlns:a16="http://schemas.microsoft.com/office/drawing/2014/main" id="{B6397C42-45DD-4F80-8494-F77ACF1CD2A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35738" y="3300413"/>
            <a:ext cx="1803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21">
            <a:extLst>
              <a:ext uri="{FF2B5EF4-FFF2-40B4-BE49-F238E27FC236}">
                <a16:creationId xmlns:a16="http://schemas.microsoft.com/office/drawing/2014/main" id="{E24B03CB-22F7-4954-8EC1-0E239CC201E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329613" y="3321050"/>
            <a:ext cx="18938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22">
            <a:extLst>
              <a:ext uri="{FF2B5EF4-FFF2-40B4-BE49-F238E27FC236}">
                <a16:creationId xmlns:a16="http://schemas.microsoft.com/office/drawing/2014/main" id="{E57BEA4E-918B-44A4-9000-78334BC8EE4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656138" y="4098925"/>
            <a:ext cx="196691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3">
            <a:extLst>
              <a:ext uri="{FF2B5EF4-FFF2-40B4-BE49-F238E27FC236}">
                <a16:creationId xmlns:a16="http://schemas.microsoft.com/office/drawing/2014/main" id="{004AC5A1-335C-435C-9A93-7152427674B7}"/>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589713" y="4110038"/>
            <a:ext cx="202247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コンテンツ プレースホルダー 3">
            <a:extLst>
              <a:ext uri="{FF2B5EF4-FFF2-40B4-BE49-F238E27FC236}">
                <a16:creationId xmlns:a16="http://schemas.microsoft.com/office/drawing/2014/main" id="{8EB7AFBD-9612-4DB0-84A8-640FF4F0AB0A}"/>
              </a:ext>
            </a:extLst>
          </p:cNvPr>
          <p:cNvPicPr>
            <a:picLocks noChangeAspect="1"/>
          </p:cNvPicPr>
          <p:nvPr/>
        </p:nvPicPr>
        <p:blipFill>
          <a:blip r:embed="rId19">
            <a:extLst>
              <a:ext uri="{28A0092B-C50C-407E-A947-70E740481C1C}">
                <a14:useLocalDpi xmlns:a14="http://schemas.microsoft.com/office/drawing/2010/main" val="0"/>
              </a:ext>
            </a:extLst>
          </a:blip>
          <a:srcRect l="15869" t="84909" r="70650" b="5074"/>
          <a:stretch>
            <a:fillRect/>
          </a:stretch>
        </p:blipFill>
        <p:spPr bwMode="auto">
          <a:xfrm>
            <a:off x="10223500" y="3262313"/>
            <a:ext cx="166211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コンテンツ プレースホルダー 3">
            <a:extLst>
              <a:ext uri="{FF2B5EF4-FFF2-40B4-BE49-F238E27FC236}">
                <a16:creationId xmlns:a16="http://schemas.microsoft.com/office/drawing/2014/main" id="{34748885-E9E1-4C36-AFBE-73AA900AFEBC}"/>
              </a:ext>
            </a:extLst>
          </p:cNvPr>
          <p:cNvPicPr>
            <a:picLocks noChangeAspect="1"/>
          </p:cNvPicPr>
          <p:nvPr/>
        </p:nvPicPr>
        <p:blipFill>
          <a:blip r:embed="rId20">
            <a:extLst>
              <a:ext uri="{28A0092B-C50C-407E-A947-70E740481C1C}">
                <a14:useLocalDpi xmlns:a14="http://schemas.microsoft.com/office/drawing/2010/main" val="0"/>
              </a:ext>
            </a:extLst>
          </a:blip>
          <a:srcRect l="30643" t="84538" r="54538" b="5511"/>
          <a:stretch>
            <a:fillRect/>
          </a:stretch>
        </p:blipFill>
        <p:spPr bwMode="auto">
          <a:xfrm>
            <a:off x="8183563" y="5424488"/>
            <a:ext cx="19716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コンテンツ プレースホルダー 3">
            <a:extLst>
              <a:ext uri="{FF2B5EF4-FFF2-40B4-BE49-F238E27FC236}">
                <a16:creationId xmlns:a16="http://schemas.microsoft.com/office/drawing/2014/main" id="{2E44396C-1C82-48BB-8709-8EB999D8F2EB}"/>
              </a:ext>
            </a:extLst>
          </p:cNvPr>
          <p:cNvPicPr>
            <a:picLocks noChangeAspect="1"/>
          </p:cNvPicPr>
          <p:nvPr/>
        </p:nvPicPr>
        <p:blipFill>
          <a:blip r:embed="rId20">
            <a:extLst>
              <a:ext uri="{28A0092B-C50C-407E-A947-70E740481C1C}">
                <a14:useLocalDpi xmlns:a14="http://schemas.microsoft.com/office/drawing/2010/main" val="0"/>
              </a:ext>
            </a:extLst>
          </a:blip>
          <a:srcRect l="15662" t="85127" r="70459" b="5511"/>
          <a:stretch>
            <a:fillRect/>
          </a:stretch>
        </p:blipFill>
        <p:spPr bwMode="auto">
          <a:xfrm>
            <a:off x="5991225" y="5456238"/>
            <a:ext cx="18796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コンテンツ プレースホルダー 3">
            <a:extLst>
              <a:ext uri="{FF2B5EF4-FFF2-40B4-BE49-F238E27FC236}">
                <a16:creationId xmlns:a16="http://schemas.microsoft.com/office/drawing/2014/main" id="{B8E42B75-1CF2-40D2-8E5A-D5D94E9A2699}"/>
              </a:ext>
            </a:extLst>
          </p:cNvPr>
          <p:cNvPicPr>
            <a:picLocks noChangeAspect="1"/>
          </p:cNvPicPr>
          <p:nvPr/>
        </p:nvPicPr>
        <p:blipFill>
          <a:blip r:embed="rId21">
            <a:extLst>
              <a:ext uri="{28A0092B-C50C-407E-A947-70E740481C1C}">
                <a14:useLocalDpi xmlns:a14="http://schemas.microsoft.com/office/drawing/2010/main" val="0"/>
              </a:ext>
            </a:extLst>
          </a:blip>
          <a:srcRect l="13715" t="20979" r="82188" b="71600"/>
          <a:stretch>
            <a:fillRect/>
          </a:stretch>
        </p:blipFill>
        <p:spPr bwMode="auto">
          <a:xfrm>
            <a:off x="2989263" y="5438775"/>
            <a:ext cx="8477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コンテンツ プレースホルダー 3">
            <a:extLst>
              <a:ext uri="{FF2B5EF4-FFF2-40B4-BE49-F238E27FC236}">
                <a16:creationId xmlns:a16="http://schemas.microsoft.com/office/drawing/2014/main" id="{280467D6-BA1C-4F68-8C7C-EFF02273037B}"/>
              </a:ext>
            </a:extLst>
          </p:cNvPr>
          <p:cNvPicPr>
            <a:picLocks noChangeAspect="1"/>
          </p:cNvPicPr>
          <p:nvPr/>
        </p:nvPicPr>
        <p:blipFill>
          <a:blip r:embed="rId21">
            <a:extLst>
              <a:ext uri="{28A0092B-C50C-407E-A947-70E740481C1C}">
                <a14:useLocalDpi xmlns:a14="http://schemas.microsoft.com/office/drawing/2010/main" val="0"/>
              </a:ext>
            </a:extLst>
          </a:blip>
          <a:srcRect l="52708" t="9892" r="42929" b="82341"/>
          <a:stretch>
            <a:fillRect/>
          </a:stretch>
        </p:blipFill>
        <p:spPr bwMode="auto">
          <a:xfrm>
            <a:off x="4941888" y="5370513"/>
            <a:ext cx="9032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コンテンツ プレースホルダー 3">
            <a:extLst>
              <a:ext uri="{FF2B5EF4-FFF2-40B4-BE49-F238E27FC236}">
                <a16:creationId xmlns:a16="http://schemas.microsoft.com/office/drawing/2014/main" id="{50ECCACB-AAFE-4E9E-AB6D-2B8AD0CD8209}"/>
              </a:ext>
            </a:extLst>
          </p:cNvPr>
          <p:cNvPicPr>
            <a:picLocks noChangeAspect="1"/>
          </p:cNvPicPr>
          <p:nvPr/>
        </p:nvPicPr>
        <p:blipFill>
          <a:blip r:embed="rId21">
            <a:extLst>
              <a:ext uri="{28A0092B-C50C-407E-A947-70E740481C1C}">
                <a14:useLocalDpi xmlns:a14="http://schemas.microsoft.com/office/drawing/2010/main" val="0"/>
              </a:ext>
            </a:extLst>
          </a:blip>
          <a:srcRect l="13654" t="58765" r="82022" b="33815"/>
          <a:stretch>
            <a:fillRect/>
          </a:stretch>
        </p:blipFill>
        <p:spPr bwMode="auto">
          <a:xfrm>
            <a:off x="3968750" y="5411788"/>
            <a:ext cx="8953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線コネクタ 31">
            <a:extLst>
              <a:ext uri="{FF2B5EF4-FFF2-40B4-BE49-F238E27FC236}">
                <a16:creationId xmlns:a16="http://schemas.microsoft.com/office/drawing/2014/main" id="{330F6CCF-473B-4A29-8174-0401856CED1E}"/>
              </a:ext>
            </a:extLst>
          </p:cNvPr>
          <p:cNvCxnSpPr/>
          <p:nvPr/>
        </p:nvCxnSpPr>
        <p:spPr>
          <a:xfrm>
            <a:off x="2681288" y="1258888"/>
            <a:ext cx="0" cy="5184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71908BD-A2C6-4321-A9F6-BE8CE1F6CD8D}"/>
              </a:ext>
            </a:extLst>
          </p:cNvPr>
          <p:cNvCxnSpPr/>
          <p:nvPr/>
        </p:nvCxnSpPr>
        <p:spPr>
          <a:xfrm rot="5400000">
            <a:off x="6096000" y="-2697162"/>
            <a:ext cx="0" cy="11557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BFFBDFB3-EFD0-45E4-A4C2-B9DFEFB091BF}"/>
              </a:ext>
            </a:extLst>
          </p:cNvPr>
          <p:cNvCxnSpPr/>
          <p:nvPr/>
        </p:nvCxnSpPr>
        <p:spPr>
          <a:xfrm rot="5400000">
            <a:off x="6107907" y="-754857"/>
            <a:ext cx="0" cy="115554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図 33">
            <a:extLst>
              <a:ext uri="{FF2B5EF4-FFF2-40B4-BE49-F238E27FC236}">
                <a16:creationId xmlns:a16="http://schemas.microsoft.com/office/drawing/2014/main" id="{E516CAEE-BD20-4D25-A006-926C23718D42}"/>
              </a:ext>
            </a:extLst>
          </p:cNvPr>
          <p:cNvPicPr>
            <a:picLocks noChangeAspect="1"/>
          </p:cNvPicPr>
          <p:nvPr/>
        </p:nvPicPr>
        <p:blipFill>
          <a:blip r:embed="rId22">
            <a:extLst>
              <a:ext uri="{28A0092B-C50C-407E-A947-70E740481C1C}">
                <a14:useLocalDpi xmlns:a14="http://schemas.microsoft.com/office/drawing/2010/main" val="0"/>
              </a:ext>
            </a:extLst>
          </a:blip>
          <a:srcRect l="14105" t="4408" r="74464" b="86055"/>
          <a:stretch>
            <a:fillRect/>
          </a:stretch>
        </p:blipFill>
        <p:spPr bwMode="auto">
          <a:xfrm>
            <a:off x="265113" y="3441700"/>
            <a:ext cx="2344737"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グループ化 30">
            <a:extLst>
              <a:ext uri="{FF2B5EF4-FFF2-40B4-BE49-F238E27FC236}">
                <a16:creationId xmlns:a16="http://schemas.microsoft.com/office/drawing/2014/main" id="{82BD0C8C-47D6-42D4-8EEE-783FE1DDBC3F}"/>
              </a:ext>
            </a:extLst>
          </p:cNvPr>
          <p:cNvGrpSpPr/>
          <p:nvPr/>
        </p:nvGrpSpPr>
        <p:grpSpPr>
          <a:xfrm>
            <a:off x="130834" y="148418"/>
            <a:ext cx="3436877" cy="718536"/>
            <a:chOff x="6269098" y="2167539"/>
            <a:chExt cx="5657850" cy="1286688"/>
          </a:xfrm>
        </p:grpSpPr>
        <p:grpSp>
          <p:nvGrpSpPr>
            <p:cNvPr id="36" name="グループ化 35">
              <a:extLst>
                <a:ext uri="{FF2B5EF4-FFF2-40B4-BE49-F238E27FC236}">
                  <a16:creationId xmlns:a16="http://schemas.microsoft.com/office/drawing/2014/main" id="{5CE94D39-F471-42BF-999A-DAAD34AB4D0D}"/>
                </a:ext>
              </a:extLst>
            </p:cNvPr>
            <p:cNvGrpSpPr/>
            <p:nvPr/>
          </p:nvGrpSpPr>
          <p:grpSpPr>
            <a:xfrm>
              <a:off x="6269098" y="2167539"/>
              <a:ext cx="5657850" cy="1286688"/>
              <a:chOff x="6372225" y="1520585"/>
              <a:chExt cx="5657850" cy="1390650"/>
            </a:xfrm>
          </p:grpSpPr>
          <p:sp>
            <p:nvSpPr>
              <p:cNvPr id="38" name="四角形: 角を丸くする 37">
                <a:extLst>
                  <a:ext uri="{FF2B5EF4-FFF2-40B4-BE49-F238E27FC236}">
                    <a16:creationId xmlns:a16="http://schemas.microsoft.com/office/drawing/2014/main" id="{79A66750-914D-4093-B257-D77CF4A92D00}"/>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39" name="フローチャート: 結合子 38">
                <a:extLst>
                  <a:ext uri="{FF2B5EF4-FFF2-40B4-BE49-F238E27FC236}">
                    <a16:creationId xmlns:a16="http://schemas.microsoft.com/office/drawing/2014/main" id="{99FAC430-31CA-4C1F-8F6D-68EAD6EC1C4D}"/>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37" name="テキスト ボックス 36">
              <a:extLst>
                <a:ext uri="{FF2B5EF4-FFF2-40B4-BE49-F238E27FC236}">
                  <a16:creationId xmlns:a16="http://schemas.microsoft.com/office/drawing/2014/main" id="{BB0CC484-85CF-4B40-BD09-7A09665A7F7A}"/>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mph" presetSubtype="0" repeatCount="3000" fill="hold" nodeType="clickEffect">
                                  <p:stCondLst>
                                    <p:cond delay="0"/>
                                  </p:st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childTnLst>
                          </p:cTn>
                        </p:par>
                        <p:par>
                          <p:cTn id="21" fill="hold" nodeType="afterGroup">
                            <p:stCondLst>
                              <p:cond delay="1500"/>
                            </p:stCondLst>
                            <p:childTnLst>
                              <p:par>
                                <p:cTn id="22" presetID="21" presetClass="entr" presetSubtype="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1000"/>
                                        <p:tgtEl>
                                          <p:spTgt spid="10"/>
                                        </p:tgtEl>
                                      </p:cBhvr>
                                    </p:animEffect>
                                  </p:childTnLst>
                                </p:cTn>
                              </p:par>
                              <p:par>
                                <p:cTn id="25" presetID="21" presetClass="entr" presetSubtype="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1000"/>
                                        <p:tgtEl>
                                          <p:spTgt spid="15"/>
                                        </p:tgtEl>
                                      </p:cBhvr>
                                    </p:animEffect>
                                  </p:childTnLst>
                                </p:cTn>
                              </p:par>
                              <p:par>
                                <p:cTn id="28" presetID="21"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1000"/>
                                        <p:tgtEl>
                                          <p:spTgt spid="9"/>
                                        </p:tgtEl>
                                      </p:cBhvr>
                                    </p:animEffect>
                                  </p:childTnLst>
                                </p:cTn>
                              </p:par>
                              <p:par>
                                <p:cTn id="31" presetID="21" presetClass="entr" presetSubtype="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1000"/>
                                        <p:tgtEl>
                                          <p:spTgt spid="12"/>
                                        </p:tgtEl>
                                      </p:cBhvr>
                                    </p:animEffect>
                                  </p:childTnLst>
                                </p:cTn>
                              </p:par>
                              <p:par>
                                <p:cTn id="34" presetID="21"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heel(1)">
                                      <p:cBhvr>
                                        <p:cTn id="36" dur="1000"/>
                                        <p:tgtEl>
                                          <p:spTgt spid="16"/>
                                        </p:tgtEl>
                                      </p:cBhvr>
                                    </p:animEffect>
                                  </p:childTnLst>
                                </p:cTn>
                              </p:par>
                              <p:par>
                                <p:cTn id="37" presetID="21" presetClass="entr" presetSubtype="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par>
                                <p:cTn id="40" presetID="21" presetClass="entr" presetSubtype="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1000"/>
                                        <p:tgtEl>
                                          <p:spTgt spid="14"/>
                                        </p:tgtEl>
                                      </p:cBhvr>
                                    </p:animEffect>
                                  </p:childTnLst>
                                </p:cTn>
                              </p:par>
                              <p:par>
                                <p:cTn id="43" presetID="21" presetClass="entr" presetSubtype="1"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heel(1)">
                                      <p:cBhvr>
                                        <p:cTn id="45" dur="1000"/>
                                        <p:tgtEl>
                                          <p:spTgt spid="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mph" presetSubtype="0" repeatCount="3000" fill="hold" nodeType="clickEffect">
                                  <p:stCondLst>
                                    <p:cond delay="0"/>
                                  </p:stCondLst>
                                  <p:childTnLst>
                                    <p:animEffect transition="out" filter="fade">
                                      <p:cBhvr>
                                        <p:cTn id="49" dur="500" tmFilter="0, 0; .2, .5; .8, .5; 1, 0"/>
                                        <p:tgtEl>
                                          <p:spTgt spid="34"/>
                                        </p:tgtEl>
                                      </p:cBhvr>
                                    </p:animEffect>
                                    <p:animScale>
                                      <p:cBhvr>
                                        <p:cTn id="50" dur="250" autoRev="1" fill="hold"/>
                                        <p:tgtEl>
                                          <p:spTgt spid="34"/>
                                        </p:tgtEl>
                                      </p:cBhvr>
                                      <p:by x="105000" y="105000"/>
                                    </p:animScale>
                                  </p:childTnLst>
                                </p:cTn>
                              </p:par>
                            </p:childTnLst>
                          </p:cTn>
                        </p:par>
                        <p:par>
                          <p:cTn id="51" fill="hold" nodeType="afterGroup">
                            <p:stCondLst>
                              <p:cond delay="1500"/>
                            </p:stCondLst>
                            <p:childTnLst>
                              <p:par>
                                <p:cTn id="52" presetID="21" presetClass="entr" presetSubtype="1"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heel(1)">
                                      <p:cBhvr>
                                        <p:cTn id="54" dur="1000"/>
                                        <p:tgtEl>
                                          <p:spTgt spid="18"/>
                                        </p:tgtEl>
                                      </p:cBhvr>
                                    </p:animEffect>
                                  </p:childTnLst>
                                </p:cTn>
                              </p:par>
                              <p:par>
                                <p:cTn id="55" presetID="21" presetClass="entr" presetSubtype="1"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heel(1)">
                                      <p:cBhvr>
                                        <p:cTn id="57" dur="1000"/>
                                        <p:tgtEl>
                                          <p:spTgt spid="19"/>
                                        </p:tgtEl>
                                      </p:cBhvr>
                                    </p:animEffect>
                                  </p:childTnLst>
                                </p:cTn>
                              </p:par>
                              <p:par>
                                <p:cTn id="58" presetID="21" presetClass="entr" presetSubtype="1"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heel(1)">
                                      <p:cBhvr>
                                        <p:cTn id="60" dur="1000"/>
                                        <p:tgtEl>
                                          <p:spTgt spid="21"/>
                                        </p:tgtEl>
                                      </p:cBhvr>
                                    </p:animEffect>
                                  </p:childTnLst>
                                </p:cTn>
                              </p:par>
                              <p:par>
                                <p:cTn id="61" presetID="21" presetClass="entr" presetSubtype="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heel(1)">
                                      <p:cBhvr>
                                        <p:cTn id="63" dur="1000"/>
                                        <p:tgtEl>
                                          <p:spTgt spid="22"/>
                                        </p:tgtEl>
                                      </p:cBhvr>
                                    </p:animEffect>
                                  </p:childTnLst>
                                </p:cTn>
                              </p:par>
                              <p:par>
                                <p:cTn id="64" presetID="21" presetClass="entr" presetSubtype="1"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heel(1)">
                                      <p:cBhvr>
                                        <p:cTn id="66" dur="1000"/>
                                        <p:tgtEl>
                                          <p:spTgt spid="25"/>
                                        </p:tgtEl>
                                      </p:cBhvr>
                                    </p:animEffect>
                                  </p:childTnLst>
                                </p:cTn>
                              </p:par>
                              <p:par>
                                <p:cTn id="67" presetID="21" presetClass="entr" presetSubtype="1"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heel(1)">
                                      <p:cBhvr>
                                        <p:cTn id="69" dur="1000"/>
                                        <p:tgtEl>
                                          <p:spTgt spid="17"/>
                                        </p:tgtEl>
                                      </p:cBhvr>
                                    </p:animEffect>
                                  </p:childTnLst>
                                </p:cTn>
                              </p:par>
                              <p:par>
                                <p:cTn id="70" presetID="21" presetClass="entr" presetSubtype="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heel(1)">
                                      <p:cBhvr>
                                        <p:cTn id="72" dur="1000"/>
                                        <p:tgtEl>
                                          <p:spTgt spid="23"/>
                                        </p:tgtEl>
                                      </p:cBhvr>
                                    </p:animEffect>
                                  </p:childTnLst>
                                </p:cTn>
                              </p:par>
                              <p:par>
                                <p:cTn id="73" presetID="21" presetClass="entr" presetSubtype="1"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heel(1)">
                                      <p:cBhvr>
                                        <p:cTn id="75" dur="1000"/>
                                        <p:tgtEl>
                                          <p:spTgt spid="24"/>
                                        </p:tgtEl>
                                      </p:cBhvr>
                                    </p:animEffect>
                                  </p:childTnLst>
                                </p:cTn>
                              </p:par>
                              <p:par>
                                <p:cTn id="76" presetID="21" presetClass="entr" presetSubtype="1"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heel(1)">
                                      <p:cBhvr>
                                        <p:cTn id="78" dur="1000"/>
                                        <p:tgtEl>
                                          <p:spTgt spid="2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8"/>
                                        </p:tgtEl>
                                      </p:cBhvr>
                                    </p:animEffect>
                                    <p:animScale>
                                      <p:cBhvr>
                                        <p:cTn id="83" dur="250" autoRev="1" fill="hold"/>
                                        <p:tgtEl>
                                          <p:spTgt spid="8"/>
                                        </p:tgtEl>
                                      </p:cBhvr>
                                      <p:by x="105000" y="105000"/>
                                    </p:animScale>
                                  </p:childTnLst>
                                </p:cTn>
                              </p:par>
                            </p:childTnLst>
                          </p:cTn>
                        </p:par>
                        <p:par>
                          <p:cTn id="84" fill="hold" nodeType="afterGroup">
                            <p:stCondLst>
                              <p:cond delay="1500"/>
                            </p:stCondLst>
                            <p:childTnLst>
                              <p:par>
                                <p:cTn id="85" presetID="21" presetClass="entr" presetSubtype="1"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heel(1)">
                                      <p:cBhvr>
                                        <p:cTn id="87" dur="1000"/>
                                        <p:tgtEl>
                                          <p:spTgt spid="28"/>
                                        </p:tgtEl>
                                      </p:cBhvr>
                                    </p:animEffect>
                                  </p:childTnLst>
                                </p:cTn>
                              </p:par>
                              <p:par>
                                <p:cTn id="88" presetID="21" presetClass="entr" presetSubtype="1"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wheel(1)">
                                      <p:cBhvr>
                                        <p:cTn id="90" dur="1000"/>
                                        <p:tgtEl>
                                          <p:spTgt spid="30"/>
                                        </p:tgtEl>
                                      </p:cBhvr>
                                    </p:animEffect>
                                  </p:childTnLst>
                                </p:cTn>
                              </p:par>
                              <p:par>
                                <p:cTn id="91" presetID="21" presetClass="entr" presetSubtype="1" fill="hold"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heel(1)">
                                      <p:cBhvr>
                                        <p:cTn id="93" dur="1000"/>
                                        <p:tgtEl>
                                          <p:spTgt spid="29"/>
                                        </p:tgtEl>
                                      </p:cBhvr>
                                    </p:animEffect>
                                  </p:childTnLst>
                                </p:cTn>
                              </p:par>
                              <p:par>
                                <p:cTn id="94" presetID="21" presetClass="entr" presetSubtype="1"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heel(1)">
                                      <p:cBhvr>
                                        <p:cTn id="96" dur="1000"/>
                                        <p:tgtEl>
                                          <p:spTgt spid="27"/>
                                        </p:tgtEl>
                                      </p:cBhvr>
                                    </p:animEffect>
                                  </p:childTnLst>
                                </p:cTn>
                              </p:par>
                              <p:par>
                                <p:cTn id="97" presetID="21" presetClass="entr" presetSubtype="1"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wheel(1)">
                                      <p:cBhvr>
                                        <p:cTn id="9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FE98EDAA-31C0-42B5-9356-7768E8DF6B6D}"/>
              </a:ext>
            </a:extLst>
          </p:cNvPr>
          <p:cNvSpPr/>
          <p:nvPr/>
        </p:nvSpPr>
        <p:spPr>
          <a:xfrm>
            <a:off x="366713" y="917610"/>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5" name="角丸四角形 4">
            <a:extLst>
              <a:ext uri="{FF2B5EF4-FFF2-40B4-BE49-F238E27FC236}">
                <a16:creationId xmlns:a16="http://schemas.microsoft.com/office/drawing/2014/main" id="{5723887B-6D6B-499E-969F-F5CCD6BD0D35}"/>
              </a:ext>
            </a:extLst>
          </p:cNvPr>
          <p:cNvSpPr/>
          <p:nvPr/>
        </p:nvSpPr>
        <p:spPr>
          <a:xfrm>
            <a:off x="741363" y="662023"/>
            <a:ext cx="1727200"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１時間目</a:t>
            </a:r>
          </a:p>
        </p:txBody>
      </p:sp>
      <p:sp>
        <p:nvSpPr>
          <p:cNvPr id="33" name="角丸四角形 32">
            <a:extLst>
              <a:ext uri="{FF2B5EF4-FFF2-40B4-BE49-F238E27FC236}">
                <a16:creationId xmlns:a16="http://schemas.microsoft.com/office/drawing/2014/main" id="{C732817A-CD82-416E-A8A8-2466C797AECD}"/>
              </a:ext>
            </a:extLst>
          </p:cNvPr>
          <p:cNvSpPr/>
          <p:nvPr/>
        </p:nvSpPr>
        <p:spPr>
          <a:xfrm>
            <a:off x="366713" y="4060860"/>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34" name="角丸四角形 33">
            <a:extLst>
              <a:ext uri="{FF2B5EF4-FFF2-40B4-BE49-F238E27FC236}">
                <a16:creationId xmlns:a16="http://schemas.microsoft.com/office/drawing/2014/main" id="{9B49A11B-F624-4FFF-AA63-109528230652}"/>
              </a:ext>
            </a:extLst>
          </p:cNvPr>
          <p:cNvSpPr/>
          <p:nvPr/>
        </p:nvSpPr>
        <p:spPr>
          <a:xfrm>
            <a:off x="741363" y="3805273"/>
            <a:ext cx="1727200"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２時間目</a:t>
            </a:r>
          </a:p>
        </p:txBody>
      </p:sp>
      <p:sp>
        <p:nvSpPr>
          <p:cNvPr id="41" name="角丸四角形 40">
            <a:extLst>
              <a:ext uri="{FF2B5EF4-FFF2-40B4-BE49-F238E27FC236}">
                <a16:creationId xmlns:a16="http://schemas.microsoft.com/office/drawing/2014/main" id="{0D36E5CC-E6AE-4417-8C53-7EEABB4B62C4}"/>
              </a:ext>
            </a:extLst>
          </p:cNvPr>
          <p:cNvSpPr/>
          <p:nvPr/>
        </p:nvSpPr>
        <p:spPr>
          <a:xfrm>
            <a:off x="3068638" y="917610"/>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42" name="角丸四角形 41">
            <a:extLst>
              <a:ext uri="{FF2B5EF4-FFF2-40B4-BE49-F238E27FC236}">
                <a16:creationId xmlns:a16="http://schemas.microsoft.com/office/drawing/2014/main" id="{ACEB1080-87D9-4180-AE62-A004BEAAE7C4}"/>
              </a:ext>
            </a:extLst>
          </p:cNvPr>
          <p:cNvSpPr/>
          <p:nvPr/>
        </p:nvSpPr>
        <p:spPr>
          <a:xfrm>
            <a:off x="3443288" y="662023"/>
            <a:ext cx="1727200"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３時間目</a:t>
            </a:r>
          </a:p>
        </p:txBody>
      </p:sp>
      <p:sp>
        <p:nvSpPr>
          <p:cNvPr id="45" name="角丸四角形 44">
            <a:extLst>
              <a:ext uri="{FF2B5EF4-FFF2-40B4-BE49-F238E27FC236}">
                <a16:creationId xmlns:a16="http://schemas.microsoft.com/office/drawing/2014/main" id="{14CB34A1-40A0-4617-8340-CF98F3C783D3}"/>
              </a:ext>
            </a:extLst>
          </p:cNvPr>
          <p:cNvSpPr/>
          <p:nvPr/>
        </p:nvSpPr>
        <p:spPr>
          <a:xfrm>
            <a:off x="3068638" y="4060860"/>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46" name="角丸四角形 45">
            <a:extLst>
              <a:ext uri="{FF2B5EF4-FFF2-40B4-BE49-F238E27FC236}">
                <a16:creationId xmlns:a16="http://schemas.microsoft.com/office/drawing/2014/main" id="{80028A7D-63A9-4B02-81E9-0D5C8AF867F7}"/>
              </a:ext>
            </a:extLst>
          </p:cNvPr>
          <p:cNvSpPr/>
          <p:nvPr/>
        </p:nvSpPr>
        <p:spPr>
          <a:xfrm>
            <a:off x="3443288" y="3805273"/>
            <a:ext cx="1727200"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４時間目</a:t>
            </a:r>
          </a:p>
        </p:txBody>
      </p:sp>
      <p:sp>
        <p:nvSpPr>
          <p:cNvPr id="49" name="角丸四角形 48">
            <a:extLst>
              <a:ext uri="{FF2B5EF4-FFF2-40B4-BE49-F238E27FC236}">
                <a16:creationId xmlns:a16="http://schemas.microsoft.com/office/drawing/2014/main" id="{2E8CA3CB-2587-4E7E-AD5F-B3A4CA087C0D}"/>
              </a:ext>
            </a:extLst>
          </p:cNvPr>
          <p:cNvSpPr/>
          <p:nvPr/>
        </p:nvSpPr>
        <p:spPr>
          <a:xfrm>
            <a:off x="5770563" y="917610"/>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50" name="角丸四角形 49">
            <a:extLst>
              <a:ext uri="{FF2B5EF4-FFF2-40B4-BE49-F238E27FC236}">
                <a16:creationId xmlns:a16="http://schemas.microsoft.com/office/drawing/2014/main" id="{0F57C16D-A8F2-4723-9ADA-4771CCE6781C}"/>
              </a:ext>
            </a:extLst>
          </p:cNvPr>
          <p:cNvSpPr/>
          <p:nvPr/>
        </p:nvSpPr>
        <p:spPr>
          <a:xfrm>
            <a:off x="6143625" y="662023"/>
            <a:ext cx="1728788"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５時間目</a:t>
            </a:r>
          </a:p>
        </p:txBody>
      </p:sp>
      <p:sp>
        <p:nvSpPr>
          <p:cNvPr id="53" name="角丸四角形 52">
            <a:extLst>
              <a:ext uri="{FF2B5EF4-FFF2-40B4-BE49-F238E27FC236}">
                <a16:creationId xmlns:a16="http://schemas.microsoft.com/office/drawing/2014/main" id="{B7A6E12D-B3C1-47A9-9B02-833491FA1390}"/>
              </a:ext>
            </a:extLst>
          </p:cNvPr>
          <p:cNvSpPr/>
          <p:nvPr/>
        </p:nvSpPr>
        <p:spPr>
          <a:xfrm>
            <a:off x="5770563" y="4060860"/>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54" name="角丸四角形 53">
            <a:extLst>
              <a:ext uri="{FF2B5EF4-FFF2-40B4-BE49-F238E27FC236}">
                <a16:creationId xmlns:a16="http://schemas.microsoft.com/office/drawing/2014/main" id="{6F3221C1-5C1A-401D-8016-1F663008902B}"/>
              </a:ext>
            </a:extLst>
          </p:cNvPr>
          <p:cNvSpPr/>
          <p:nvPr/>
        </p:nvSpPr>
        <p:spPr>
          <a:xfrm>
            <a:off x="6143625" y="3805273"/>
            <a:ext cx="1728788"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６時間目</a:t>
            </a:r>
          </a:p>
        </p:txBody>
      </p:sp>
      <p:sp>
        <p:nvSpPr>
          <p:cNvPr id="57" name="角丸四角形 56">
            <a:extLst>
              <a:ext uri="{FF2B5EF4-FFF2-40B4-BE49-F238E27FC236}">
                <a16:creationId xmlns:a16="http://schemas.microsoft.com/office/drawing/2014/main" id="{F710A55A-E879-46DC-BCE9-90310BFA3CE6}"/>
              </a:ext>
            </a:extLst>
          </p:cNvPr>
          <p:cNvSpPr/>
          <p:nvPr/>
        </p:nvSpPr>
        <p:spPr>
          <a:xfrm>
            <a:off x="8470900" y="917610"/>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58" name="角丸四角形 57">
            <a:extLst>
              <a:ext uri="{FF2B5EF4-FFF2-40B4-BE49-F238E27FC236}">
                <a16:creationId xmlns:a16="http://schemas.microsoft.com/office/drawing/2014/main" id="{40F5B768-4BF5-47DD-892C-BFBAD4D708F8}"/>
              </a:ext>
            </a:extLst>
          </p:cNvPr>
          <p:cNvSpPr/>
          <p:nvPr/>
        </p:nvSpPr>
        <p:spPr>
          <a:xfrm>
            <a:off x="8845550" y="662023"/>
            <a:ext cx="1728788"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７時間目</a:t>
            </a:r>
          </a:p>
        </p:txBody>
      </p:sp>
      <p:sp>
        <p:nvSpPr>
          <p:cNvPr id="61" name="角丸四角形 60">
            <a:extLst>
              <a:ext uri="{FF2B5EF4-FFF2-40B4-BE49-F238E27FC236}">
                <a16:creationId xmlns:a16="http://schemas.microsoft.com/office/drawing/2014/main" id="{82C02E63-4739-4514-BBDC-65B409212270}"/>
              </a:ext>
            </a:extLst>
          </p:cNvPr>
          <p:cNvSpPr/>
          <p:nvPr/>
        </p:nvSpPr>
        <p:spPr>
          <a:xfrm>
            <a:off x="8470900" y="4060860"/>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62" name="角丸四角形 61">
            <a:extLst>
              <a:ext uri="{FF2B5EF4-FFF2-40B4-BE49-F238E27FC236}">
                <a16:creationId xmlns:a16="http://schemas.microsoft.com/office/drawing/2014/main" id="{32AC6FFF-89E7-4863-BE96-B12C45644F09}"/>
              </a:ext>
            </a:extLst>
          </p:cNvPr>
          <p:cNvSpPr/>
          <p:nvPr/>
        </p:nvSpPr>
        <p:spPr>
          <a:xfrm>
            <a:off x="8845550" y="3805273"/>
            <a:ext cx="1728788"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８時間目</a:t>
            </a:r>
          </a:p>
        </p:txBody>
      </p:sp>
      <p:pic>
        <p:nvPicPr>
          <p:cNvPr id="17426" name="図 68">
            <a:extLst>
              <a:ext uri="{FF2B5EF4-FFF2-40B4-BE49-F238E27FC236}">
                <a16:creationId xmlns:a16="http://schemas.microsoft.com/office/drawing/2014/main" id="{A9E0D869-51C9-4E98-AD70-91C4B8E22EA3}"/>
              </a:ext>
            </a:extLst>
          </p:cNvPr>
          <p:cNvPicPr>
            <a:picLocks noChangeAspect="1"/>
          </p:cNvPicPr>
          <p:nvPr/>
        </p:nvPicPr>
        <p:blipFill>
          <a:blip r:embed="rId2">
            <a:extLst>
              <a:ext uri="{28A0092B-C50C-407E-A947-70E740481C1C}">
                <a14:useLocalDpi xmlns:a14="http://schemas.microsoft.com/office/drawing/2010/main" val="0"/>
              </a:ext>
            </a:extLst>
          </a:blip>
          <a:srcRect r="51366" b="3333"/>
          <a:stretch>
            <a:fillRect/>
          </a:stretch>
        </p:blipFill>
        <p:spPr bwMode="auto">
          <a:xfrm>
            <a:off x="1590675" y="1928848"/>
            <a:ext cx="11906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図 69">
            <a:extLst>
              <a:ext uri="{FF2B5EF4-FFF2-40B4-BE49-F238E27FC236}">
                <a16:creationId xmlns:a16="http://schemas.microsoft.com/office/drawing/2014/main" id="{62C64973-0A54-44B1-9A45-CB79BAED4569}"/>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417513" y="1400210"/>
            <a:ext cx="11017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図 73">
            <a:extLst>
              <a:ext uri="{FF2B5EF4-FFF2-40B4-BE49-F238E27FC236}">
                <a16:creationId xmlns:a16="http://schemas.microsoft.com/office/drawing/2014/main" id="{FD939AAF-B3EE-4239-9B03-5A28D77EA2BA}"/>
              </a:ext>
            </a:extLst>
          </p:cNvPr>
          <p:cNvPicPr>
            <a:picLocks noChangeAspect="1"/>
          </p:cNvPicPr>
          <p:nvPr/>
        </p:nvPicPr>
        <p:blipFill>
          <a:blip r:embed="rId4">
            <a:extLst>
              <a:ext uri="{28A0092B-C50C-407E-A947-70E740481C1C}">
                <a14:useLocalDpi xmlns:a14="http://schemas.microsoft.com/office/drawing/2010/main" val="0"/>
              </a:ext>
            </a:extLst>
          </a:blip>
          <a:srcRect l="64481" t="84831" r="21249" b="5293"/>
          <a:stretch>
            <a:fillRect/>
          </a:stretch>
        </p:blipFill>
        <p:spPr bwMode="auto">
          <a:xfrm>
            <a:off x="1560513" y="2994060"/>
            <a:ext cx="1250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図 74">
            <a:extLst>
              <a:ext uri="{FF2B5EF4-FFF2-40B4-BE49-F238E27FC236}">
                <a16:creationId xmlns:a16="http://schemas.microsoft.com/office/drawing/2014/main" id="{BC827C12-E00A-4F83-9693-E4EFA69A8EC7}"/>
              </a:ext>
            </a:extLst>
          </p:cNvPr>
          <p:cNvPicPr>
            <a:picLocks noChangeAspect="1"/>
          </p:cNvPicPr>
          <p:nvPr/>
        </p:nvPicPr>
        <p:blipFill>
          <a:blip r:embed="rId5">
            <a:extLst>
              <a:ext uri="{28A0092B-C50C-407E-A947-70E740481C1C}">
                <a14:useLocalDpi xmlns:a14="http://schemas.microsoft.com/office/drawing/2010/main" val="0"/>
              </a:ext>
            </a:extLst>
          </a:blip>
          <a:srcRect b="4897"/>
          <a:stretch>
            <a:fillRect/>
          </a:stretch>
        </p:blipFill>
        <p:spPr bwMode="auto">
          <a:xfrm>
            <a:off x="1652588" y="2440023"/>
            <a:ext cx="1050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図 75">
            <a:extLst>
              <a:ext uri="{FF2B5EF4-FFF2-40B4-BE49-F238E27FC236}">
                <a16:creationId xmlns:a16="http://schemas.microsoft.com/office/drawing/2014/main" id="{95072CC8-7371-4DEE-AAE3-550190CC4CEE}"/>
              </a:ext>
            </a:extLst>
          </p:cNvPr>
          <p:cNvPicPr>
            <a:picLocks noChangeAspect="1"/>
          </p:cNvPicPr>
          <p:nvPr/>
        </p:nvPicPr>
        <p:blipFill>
          <a:blip r:embed="rId6">
            <a:extLst>
              <a:ext uri="{28A0092B-C50C-407E-A947-70E740481C1C}">
                <a14:useLocalDpi xmlns:a14="http://schemas.microsoft.com/office/drawing/2010/main" val="0"/>
              </a:ext>
            </a:extLst>
          </a:blip>
          <a:srcRect r="70868"/>
          <a:stretch>
            <a:fillRect/>
          </a:stretch>
        </p:blipFill>
        <p:spPr bwMode="auto">
          <a:xfrm>
            <a:off x="365125" y="2987710"/>
            <a:ext cx="1196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図 76">
            <a:extLst>
              <a:ext uri="{FF2B5EF4-FFF2-40B4-BE49-F238E27FC236}">
                <a16:creationId xmlns:a16="http://schemas.microsoft.com/office/drawing/2014/main" id="{000B3D97-89A0-45AC-946D-B111C6F770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74800" y="1324010"/>
            <a:ext cx="12255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図 77">
            <a:extLst>
              <a:ext uri="{FF2B5EF4-FFF2-40B4-BE49-F238E27FC236}">
                <a16:creationId xmlns:a16="http://schemas.microsoft.com/office/drawing/2014/main" id="{828D108C-094E-444B-B3BB-5B47658CE3C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2750" y="1947898"/>
            <a:ext cx="11620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図 78">
            <a:extLst>
              <a:ext uri="{FF2B5EF4-FFF2-40B4-BE49-F238E27FC236}">
                <a16:creationId xmlns:a16="http://schemas.microsoft.com/office/drawing/2014/main" id="{DD33D63B-B3ED-4C87-8E83-145A1D56B9CB}"/>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415925" y="2522573"/>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下矢印 64">
            <a:extLst>
              <a:ext uri="{FF2B5EF4-FFF2-40B4-BE49-F238E27FC236}">
                <a16:creationId xmlns:a16="http://schemas.microsoft.com/office/drawing/2014/main" id="{DF9CCFB9-E391-4BEC-80B5-703C56855F21}"/>
              </a:ext>
            </a:extLst>
          </p:cNvPr>
          <p:cNvSpPr/>
          <p:nvPr/>
        </p:nvSpPr>
        <p:spPr>
          <a:xfrm>
            <a:off x="1417638" y="3148048"/>
            <a:ext cx="374650" cy="75565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71" name="右矢印 70">
            <a:extLst>
              <a:ext uri="{FF2B5EF4-FFF2-40B4-BE49-F238E27FC236}">
                <a16:creationId xmlns:a16="http://schemas.microsoft.com/office/drawing/2014/main" id="{8B439308-F9C8-4FB8-ACA0-C070C048D08B}"/>
              </a:ext>
            </a:extLst>
          </p:cNvPr>
          <p:cNvSpPr/>
          <p:nvPr/>
        </p:nvSpPr>
        <p:spPr>
          <a:xfrm rot="18570989">
            <a:off x="2062957" y="3166304"/>
            <a:ext cx="1473200" cy="39528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72" name="右矢印 71">
            <a:extLst>
              <a:ext uri="{FF2B5EF4-FFF2-40B4-BE49-F238E27FC236}">
                <a16:creationId xmlns:a16="http://schemas.microsoft.com/office/drawing/2014/main" id="{F76A17F7-FA41-43BC-B5C5-5A41F5E0A2B4}"/>
              </a:ext>
            </a:extLst>
          </p:cNvPr>
          <p:cNvSpPr/>
          <p:nvPr/>
        </p:nvSpPr>
        <p:spPr>
          <a:xfrm rot="18570989">
            <a:off x="4728369" y="3166304"/>
            <a:ext cx="1473200" cy="3952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73" name="右矢印 72">
            <a:extLst>
              <a:ext uri="{FF2B5EF4-FFF2-40B4-BE49-F238E27FC236}">
                <a16:creationId xmlns:a16="http://schemas.microsoft.com/office/drawing/2014/main" id="{5EBC72AD-6E9B-4292-B670-AA21726F9945}"/>
              </a:ext>
            </a:extLst>
          </p:cNvPr>
          <p:cNvSpPr/>
          <p:nvPr/>
        </p:nvSpPr>
        <p:spPr>
          <a:xfrm rot="18570989">
            <a:off x="7445375" y="3175035"/>
            <a:ext cx="1474788" cy="3952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80" name="図 79">
            <a:extLst>
              <a:ext uri="{FF2B5EF4-FFF2-40B4-BE49-F238E27FC236}">
                <a16:creationId xmlns:a16="http://schemas.microsoft.com/office/drawing/2014/main" id="{EC1BC2D2-9430-4A68-A6AE-47B9D6B4C6BE}"/>
              </a:ext>
            </a:extLst>
          </p:cNvPr>
          <p:cNvPicPr>
            <a:picLocks noChangeAspect="1"/>
          </p:cNvPicPr>
          <p:nvPr/>
        </p:nvPicPr>
        <p:blipFill>
          <a:blip r:embed="rId2">
            <a:extLst>
              <a:ext uri="{28A0092B-C50C-407E-A947-70E740481C1C}">
                <a14:useLocalDpi xmlns:a14="http://schemas.microsoft.com/office/drawing/2010/main" val="0"/>
              </a:ext>
            </a:extLst>
          </a:blip>
          <a:srcRect r="51366" b="3333"/>
          <a:stretch>
            <a:fillRect/>
          </a:stretch>
        </p:blipFill>
        <p:spPr bwMode="auto">
          <a:xfrm>
            <a:off x="390525" y="5092735"/>
            <a:ext cx="11906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図 80">
            <a:extLst>
              <a:ext uri="{FF2B5EF4-FFF2-40B4-BE49-F238E27FC236}">
                <a16:creationId xmlns:a16="http://schemas.microsoft.com/office/drawing/2014/main" id="{B474355E-70F3-4003-BD0E-FFFC89862110}"/>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417513" y="4533935"/>
            <a:ext cx="11017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図 81">
            <a:extLst>
              <a:ext uri="{FF2B5EF4-FFF2-40B4-BE49-F238E27FC236}">
                <a16:creationId xmlns:a16="http://schemas.microsoft.com/office/drawing/2014/main" id="{DB6EFDB2-8216-4C42-8784-0ADBBE0EFB29}"/>
              </a:ext>
            </a:extLst>
          </p:cNvPr>
          <p:cNvPicPr>
            <a:picLocks noChangeAspect="1"/>
          </p:cNvPicPr>
          <p:nvPr/>
        </p:nvPicPr>
        <p:blipFill>
          <a:blip r:embed="rId4">
            <a:extLst>
              <a:ext uri="{28A0092B-C50C-407E-A947-70E740481C1C}">
                <a14:useLocalDpi xmlns:a14="http://schemas.microsoft.com/office/drawing/2010/main" val="0"/>
              </a:ext>
            </a:extLst>
          </a:blip>
          <a:srcRect l="64481" t="84831" r="21249" b="5293"/>
          <a:stretch>
            <a:fillRect/>
          </a:stretch>
        </p:blipFill>
        <p:spPr bwMode="auto">
          <a:xfrm>
            <a:off x="950913" y="6167473"/>
            <a:ext cx="1252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図 82">
            <a:extLst>
              <a:ext uri="{FF2B5EF4-FFF2-40B4-BE49-F238E27FC236}">
                <a16:creationId xmlns:a16="http://schemas.microsoft.com/office/drawing/2014/main" id="{2A0150EF-4C85-4B3B-AE4E-7E6D35930BE1}"/>
              </a:ext>
            </a:extLst>
          </p:cNvPr>
          <p:cNvPicPr>
            <a:picLocks noChangeAspect="1"/>
          </p:cNvPicPr>
          <p:nvPr/>
        </p:nvPicPr>
        <p:blipFill>
          <a:blip r:embed="rId5">
            <a:extLst>
              <a:ext uri="{28A0092B-C50C-407E-A947-70E740481C1C}">
                <a14:useLocalDpi xmlns:a14="http://schemas.microsoft.com/office/drawing/2010/main" val="0"/>
              </a:ext>
            </a:extLst>
          </a:blip>
          <a:srcRect b="4897"/>
          <a:stretch>
            <a:fillRect/>
          </a:stretch>
        </p:blipFill>
        <p:spPr bwMode="auto">
          <a:xfrm>
            <a:off x="412750" y="5592798"/>
            <a:ext cx="10509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図 83">
            <a:extLst>
              <a:ext uri="{FF2B5EF4-FFF2-40B4-BE49-F238E27FC236}">
                <a16:creationId xmlns:a16="http://schemas.microsoft.com/office/drawing/2014/main" id="{C15735AB-56EC-4EAC-AE4B-E5B4B40E43F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22425" y="4540285"/>
            <a:ext cx="1160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図 84">
            <a:extLst>
              <a:ext uri="{FF2B5EF4-FFF2-40B4-BE49-F238E27FC236}">
                <a16:creationId xmlns:a16="http://schemas.microsoft.com/office/drawing/2014/main" id="{2B2001EF-449D-44FC-9B3D-7B9173633FA4}"/>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1604963" y="5130835"/>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図 85">
            <a:extLst>
              <a:ext uri="{FF2B5EF4-FFF2-40B4-BE49-F238E27FC236}">
                <a16:creationId xmlns:a16="http://schemas.microsoft.com/office/drawing/2014/main" id="{9F2A4096-2AEE-4C35-99E4-4183914A5821}"/>
              </a:ext>
            </a:extLst>
          </p:cNvPr>
          <p:cNvPicPr>
            <a:picLocks noChangeAspect="1"/>
          </p:cNvPicPr>
          <p:nvPr/>
        </p:nvPicPr>
        <p:blipFill>
          <a:blip r:embed="rId9">
            <a:extLst>
              <a:ext uri="{28A0092B-C50C-407E-A947-70E740481C1C}">
                <a14:useLocalDpi xmlns:a14="http://schemas.microsoft.com/office/drawing/2010/main" val="0"/>
              </a:ext>
            </a:extLst>
          </a:blip>
          <a:srcRect l="49887" t="76782" r="40681" b="17964"/>
          <a:stretch>
            <a:fillRect/>
          </a:stretch>
        </p:blipFill>
        <p:spPr bwMode="auto">
          <a:xfrm>
            <a:off x="1533525" y="5661060"/>
            <a:ext cx="1230313"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図 86">
            <a:extLst>
              <a:ext uri="{FF2B5EF4-FFF2-40B4-BE49-F238E27FC236}">
                <a16:creationId xmlns:a16="http://schemas.microsoft.com/office/drawing/2014/main" id="{AA794BEE-D74F-4156-832A-BCCE8BD6822E}"/>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3116263" y="1271623"/>
            <a:ext cx="11001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図 87">
            <a:extLst>
              <a:ext uri="{FF2B5EF4-FFF2-40B4-BE49-F238E27FC236}">
                <a16:creationId xmlns:a16="http://schemas.microsoft.com/office/drawing/2014/main" id="{93E6EA9F-6B2A-4B9F-A663-8C828483756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57675" y="1223998"/>
            <a:ext cx="12255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図 88">
            <a:extLst>
              <a:ext uri="{FF2B5EF4-FFF2-40B4-BE49-F238E27FC236}">
                <a16:creationId xmlns:a16="http://schemas.microsoft.com/office/drawing/2014/main" id="{739AEEF8-C10A-4434-9315-86AF14480F9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4038" y="1835185"/>
            <a:ext cx="11445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図 89">
            <a:extLst>
              <a:ext uri="{FF2B5EF4-FFF2-40B4-BE49-F238E27FC236}">
                <a16:creationId xmlns:a16="http://schemas.microsoft.com/office/drawing/2014/main" id="{60E4EBA9-7743-4240-94B0-CC0A3EDF5516}"/>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4298950" y="1866935"/>
            <a:ext cx="116681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図 90">
            <a:extLst>
              <a:ext uri="{FF2B5EF4-FFF2-40B4-BE49-F238E27FC236}">
                <a16:creationId xmlns:a16="http://schemas.microsoft.com/office/drawing/2014/main" id="{95242FE8-9928-4132-B7AD-023CF3DC7C6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0063" y="2295560"/>
            <a:ext cx="1209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図 91">
            <a:extLst>
              <a:ext uri="{FF2B5EF4-FFF2-40B4-BE49-F238E27FC236}">
                <a16:creationId xmlns:a16="http://schemas.microsoft.com/office/drawing/2014/main" id="{E708309A-2D50-4906-AE74-9692254BE66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83075" y="2282860"/>
            <a:ext cx="11826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図 92">
            <a:extLst>
              <a:ext uri="{FF2B5EF4-FFF2-40B4-BE49-F238E27FC236}">
                <a16:creationId xmlns:a16="http://schemas.microsoft.com/office/drawing/2014/main" id="{FAC05469-BB9F-4372-836E-E7BECF69E3A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62363" y="3114710"/>
            <a:ext cx="1292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図 93">
            <a:extLst>
              <a:ext uri="{FF2B5EF4-FFF2-40B4-BE49-F238E27FC236}">
                <a16:creationId xmlns:a16="http://schemas.microsoft.com/office/drawing/2014/main" id="{CEDA75BB-BBD2-4B56-8A93-322ADD8C6AB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94038" y="2717835"/>
            <a:ext cx="1104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図 94">
            <a:extLst>
              <a:ext uri="{FF2B5EF4-FFF2-40B4-BE49-F238E27FC236}">
                <a16:creationId xmlns:a16="http://schemas.microsoft.com/office/drawing/2014/main" id="{C7641778-2A73-42BC-98C3-2413CA5E4AA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22763" y="2735298"/>
            <a:ext cx="11604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下矢印 65">
            <a:extLst>
              <a:ext uri="{FF2B5EF4-FFF2-40B4-BE49-F238E27FC236}">
                <a16:creationId xmlns:a16="http://schemas.microsoft.com/office/drawing/2014/main" id="{E4280700-86A5-48B6-855E-95C53028B4B9}"/>
              </a:ext>
            </a:extLst>
          </p:cNvPr>
          <p:cNvSpPr/>
          <p:nvPr/>
        </p:nvSpPr>
        <p:spPr>
          <a:xfrm>
            <a:off x="4152900" y="3148048"/>
            <a:ext cx="373063" cy="75565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96" name="図 95">
            <a:extLst>
              <a:ext uri="{FF2B5EF4-FFF2-40B4-BE49-F238E27FC236}">
                <a16:creationId xmlns:a16="http://schemas.microsoft.com/office/drawing/2014/main" id="{BB38D5C0-5926-46A3-8893-F209747B8E2A}"/>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3119438" y="4597435"/>
            <a:ext cx="11017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図 96">
            <a:extLst>
              <a:ext uri="{FF2B5EF4-FFF2-40B4-BE49-F238E27FC236}">
                <a16:creationId xmlns:a16="http://schemas.microsoft.com/office/drawing/2014/main" id="{FA823F15-4638-4B41-9E60-65D589254DD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00538" y="4551398"/>
            <a:ext cx="1144587"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図 97">
            <a:extLst>
              <a:ext uri="{FF2B5EF4-FFF2-40B4-BE49-F238E27FC236}">
                <a16:creationId xmlns:a16="http://schemas.microsoft.com/office/drawing/2014/main" id="{13D7D186-7B87-475D-8042-9852FA66A905}"/>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3097213" y="5229260"/>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図 98">
            <a:extLst>
              <a:ext uri="{FF2B5EF4-FFF2-40B4-BE49-F238E27FC236}">
                <a16:creationId xmlns:a16="http://schemas.microsoft.com/office/drawing/2014/main" id="{9A277949-E02C-4736-AF6D-86F0DEAA821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78313" y="5853148"/>
            <a:ext cx="1235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図 99">
            <a:extLst>
              <a:ext uri="{FF2B5EF4-FFF2-40B4-BE49-F238E27FC236}">
                <a16:creationId xmlns:a16="http://schemas.microsoft.com/office/drawing/2014/main" id="{317EC3AF-57F8-4682-B6C9-33E6728B1C7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16400" y="5199098"/>
            <a:ext cx="12811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図 100">
            <a:extLst>
              <a:ext uri="{FF2B5EF4-FFF2-40B4-BE49-F238E27FC236}">
                <a16:creationId xmlns:a16="http://schemas.microsoft.com/office/drawing/2014/main" id="{6D263407-2F1B-41D6-BBC8-42EE06958F5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049588" y="5881723"/>
            <a:ext cx="1257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図 101">
            <a:extLst>
              <a:ext uri="{FF2B5EF4-FFF2-40B4-BE49-F238E27FC236}">
                <a16:creationId xmlns:a16="http://schemas.microsoft.com/office/drawing/2014/main" id="{7F81DB3F-214E-4655-88E8-D530A31C23FC}"/>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5815013" y="1451010"/>
            <a:ext cx="11001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図 102">
            <a:extLst>
              <a:ext uri="{FF2B5EF4-FFF2-40B4-BE49-F238E27FC236}">
                <a16:creationId xmlns:a16="http://schemas.microsoft.com/office/drawing/2014/main" id="{E3E1F6F9-DA1E-45FE-9520-BDB173A4C2F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72300" y="1374810"/>
            <a:ext cx="12239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図 103">
            <a:extLst>
              <a:ext uri="{FF2B5EF4-FFF2-40B4-BE49-F238E27FC236}">
                <a16:creationId xmlns:a16="http://schemas.microsoft.com/office/drawing/2014/main" id="{2415DA2A-2B2B-4E95-AB59-1A9DF193896B}"/>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5824538" y="2189198"/>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図 104">
            <a:extLst>
              <a:ext uri="{FF2B5EF4-FFF2-40B4-BE49-F238E27FC236}">
                <a16:creationId xmlns:a16="http://schemas.microsoft.com/office/drawing/2014/main" id="{7E118046-0112-4B92-B2B9-E70024460201}"/>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27863" y="2151098"/>
            <a:ext cx="11223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図 105">
            <a:extLst>
              <a:ext uri="{FF2B5EF4-FFF2-40B4-BE49-F238E27FC236}">
                <a16:creationId xmlns:a16="http://schemas.microsoft.com/office/drawing/2014/main" id="{483F730B-5DBE-4C70-B4A6-F80AE1EBC45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86525" y="2930560"/>
            <a:ext cx="12366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図 110">
            <a:extLst>
              <a:ext uri="{FF2B5EF4-FFF2-40B4-BE49-F238E27FC236}">
                <a16:creationId xmlns:a16="http://schemas.microsoft.com/office/drawing/2014/main" id="{33BB9CF5-4C65-4919-BB9B-4D2C0D2CEC3C}"/>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5824538" y="4721260"/>
            <a:ext cx="1101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図 111">
            <a:extLst>
              <a:ext uri="{FF2B5EF4-FFF2-40B4-BE49-F238E27FC236}">
                <a16:creationId xmlns:a16="http://schemas.microsoft.com/office/drawing/2014/main" id="{4180DD0C-3551-4DF7-B34C-F2660E08A33D}"/>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7027863" y="4732373"/>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図 112">
            <a:extLst>
              <a:ext uri="{FF2B5EF4-FFF2-40B4-BE49-F238E27FC236}">
                <a16:creationId xmlns:a16="http://schemas.microsoft.com/office/drawing/2014/main" id="{71174D12-5A0A-42F9-A749-F61D3C6DBA7D}"/>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427788" y="5349910"/>
            <a:ext cx="11223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図 113">
            <a:extLst>
              <a:ext uri="{FF2B5EF4-FFF2-40B4-BE49-F238E27FC236}">
                <a16:creationId xmlns:a16="http://schemas.microsoft.com/office/drawing/2014/main" id="{9B3BF74A-CC24-4AA4-B735-BF04C243FB2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07150" y="6167473"/>
            <a:ext cx="1235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図 114">
            <a:extLst>
              <a:ext uri="{FF2B5EF4-FFF2-40B4-BE49-F238E27FC236}">
                <a16:creationId xmlns:a16="http://schemas.microsoft.com/office/drawing/2014/main" id="{F8DCAE66-DCCB-470B-B8BB-3FE82BB921FE}"/>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8528050" y="1428785"/>
            <a:ext cx="11001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図 115">
            <a:extLst>
              <a:ext uri="{FF2B5EF4-FFF2-40B4-BE49-F238E27FC236}">
                <a16:creationId xmlns:a16="http://schemas.microsoft.com/office/drawing/2014/main" id="{9DFCE944-8C10-4566-8A4F-CA6D4E689D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83750" y="1343060"/>
            <a:ext cx="12255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図 116">
            <a:extLst>
              <a:ext uri="{FF2B5EF4-FFF2-40B4-BE49-F238E27FC236}">
                <a16:creationId xmlns:a16="http://schemas.microsoft.com/office/drawing/2014/main" id="{5E2CD749-5B37-4E0F-A333-0CB00408E0D8}"/>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8494713" y="2178085"/>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コンテンツ プレースホルダー 3">
            <a:extLst>
              <a:ext uri="{FF2B5EF4-FFF2-40B4-BE49-F238E27FC236}">
                <a16:creationId xmlns:a16="http://schemas.microsoft.com/office/drawing/2014/main" id="{87A93174-5ACD-47B7-9274-E9E158AD9E03}"/>
              </a:ext>
            </a:extLst>
          </p:cNvPr>
          <p:cNvPicPr>
            <a:picLocks noGrp="1" noChangeAspect="1"/>
          </p:cNvPicPr>
          <p:nvPr>
            <p:ph idx="1"/>
          </p:nvPr>
        </p:nvPicPr>
        <p:blipFill>
          <a:blip r:embed="rId19">
            <a:extLst>
              <a:ext uri="{28A0092B-C50C-407E-A947-70E740481C1C}">
                <a14:useLocalDpi xmlns:a14="http://schemas.microsoft.com/office/drawing/2010/main" val="0"/>
              </a:ext>
            </a:extLst>
          </a:blip>
          <a:srcRect l="13475" t="3918" r="74954" b="87262"/>
          <a:stretch>
            <a:fillRect/>
          </a:stretch>
        </p:blipFill>
        <p:spPr>
          <a:xfrm>
            <a:off x="9718675" y="2062198"/>
            <a:ext cx="1190625" cy="509587"/>
          </a:xfrm>
        </p:spPr>
      </p:pic>
      <p:pic>
        <p:nvPicPr>
          <p:cNvPr id="120" name="図 119">
            <a:extLst>
              <a:ext uri="{FF2B5EF4-FFF2-40B4-BE49-F238E27FC236}">
                <a16:creationId xmlns:a16="http://schemas.microsoft.com/office/drawing/2014/main" id="{40CBD835-641E-497A-A63F-BC1DA84AF14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077325" y="2930560"/>
            <a:ext cx="12366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下矢印 66">
            <a:extLst>
              <a:ext uri="{FF2B5EF4-FFF2-40B4-BE49-F238E27FC236}">
                <a16:creationId xmlns:a16="http://schemas.microsoft.com/office/drawing/2014/main" id="{99D24F18-A08D-4294-876E-1C580CD70B09}"/>
              </a:ext>
            </a:extLst>
          </p:cNvPr>
          <p:cNvSpPr/>
          <p:nvPr/>
        </p:nvSpPr>
        <p:spPr>
          <a:xfrm>
            <a:off x="6818313" y="3146460"/>
            <a:ext cx="374650" cy="75565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68" name="下矢印 67">
            <a:extLst>
              <a:ext uri="{FF2B5EF4-FFF2-40B4-BE49-F238E27FC236}">
                <a16:creationId xmlns:a16="http://schemas.microsoft.com/office/drawing/2014/main" id="{87E15D8F-97BE-4527-8E92-E8E1FA76919A}"/>
              </a:ext>
            </a:extLst>
          </p:cNvPr>
          <p:cNvSpPr/>
          <p:nvPr/>
        </p:nvSpPr>
        <p:spPr>
          <a:xfrm>
            <a:off x="9553575" y="3146460"/>
            <a:ext cx="374650" cy="75565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121" name="図 120">
            <a:extLst>
              <a:ext uri="{FF2B5EF4-FFF2-40B4-BE49-F238E27FC236}">
                <a16:creationId xmlns:a16="http://schemas.microsoft.com/office/drawing/2014/main" id="{19F3F477-F399-4779-9DB2-0EFC33D4B238}"/>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8555038" y="4716498"/>
            <a:ext cx="1101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図 121">
            <a:extLst>
              <a:ext uri="{FF2B5EF4-FFF2-40B4-BE49-F238E27FC236}">
                <a16:creationId xmlns:a16="http://schemas.microsoft.com/office/drawing/2014/main" id="{DD76120F-169A-4953-8D1D-57E4D54F4ACA}"/>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9709150" y="4719673"/>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コンテンツ プレースホルダー 3">
            <a:extLst>
              <a:ext uri="{FF2B5EF4-FFF2-40B4-BE49-F238E27FC236}">
                <a16:creationId xmlns:a16="http://schemas.microsoft.com/office/drawing/2014/main" id="{B606B830-41CC-4BD5-B077-7BA89D03012A}"/>
              </a:ext>
            </a:extLst>
          </p:cNvPr>
          <p:cNvPicPr>
            <a:picLocks noChangeAspect="1"/>
          </p:cNvPicPr>
          <p:nvPr/>
        </p:nvPicPr>
        <p:blipFill>
          <a:blip r:embed="rId19">
            <a:extLst>
              <a:ext uri="{28A0092B-C50C-407E-A947-70E740481C1C}">
                <a14:useLocalDpi xmlns:a14="http://schemas.microsoft.com/office/drawing/2010/main" val="0"/>
              </a:ext>
            </a:extLst>
          </a:blip>
          <a:srcRect l="13475" t="3918" r="74954" b="87262"/>
          <a:stretch>
            <a:fillRect/>
          </a:stretch>
        </p:blipFill>
        <p:spPr bwMode="auto">
          <a:xfrm>
            <a:off x="9123363" y="5361023"/>
            <a:ext cx="11906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図 123">
            <a:extLst>
              <a:ext uri="{FF2B5EF4-FFF2-40B4-BE49-F238E27FC236}">
                <a16:creationId xmlns:a16="http://schemas.microsoft.com/office/drawing/2014/main" id="{567A2C16-5962-4C42-820F-5A0C4C945B8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23363" y="6167473"/>
            <a:ext cx="12366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103AD334-09BA-4570-8377-8598CD0AB66C}"/>
              </a:ext>
            </a:extLst>
          </p:cNvPr>
          <p:cNvPicPr>
            <a:picLocks noChangeAspect="1"/>
          </p:cNvPicPr>
          <p:nvPr/>
        </p:nvPicPr>
        <p:blipFill>
          <a:blip r:embed="rId20"/>
          <a:stretch>
            <a:fillRect/>
          </a:stretch>
        </p:blipFill>
        <p:spPr>
          <a:xfrm>
            <a:off x="17617" y="53277"/>
            <a:ext cx="2571579" cy="594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100000">
                                          <p:val>
                                            <p:strVal val="#ppt_x"/>
                                          </p:val>
                                        </p:tav>
                                      </p:tavLst>
                                    </p:anim>
                                    <p:anim calcmode="lin" valueType="num">
                                      <p:cBhvr>
                                        <p:cTn id="8" dur="500" fill="hold"/>
                                        <p:tgtEl>
                                          <p:spTgt spid="65"/>
                                        </p:tgtEl>
                                        <p:attrNameLst>
                                          <p:attrName>ppt_y</p:attrName>
                                        </p:attrNameLst>
                                      </p:cBhvr>
                                      <p:tavLst>
                                        <p:tav tm="0">
                                          <p:val>
                                            <p:strVal val="#ppt_y-#ppt_h/2"/>
                                          </p:val>
                                        </p:tav>
                                        <p:tav tm="100000">
                                          <p:val>
                                            <p:strVal val="#ppt_y"/>
                                          </p:val>
                                        </p:tav>
                                      </p:tavLst>
                                    </p:anim>
                                    <p:anim calcmode="lin" valueType="num">
                                      <p:cBhvr>
                                        <p:cTn id="9" dur="500" fill="hold"/>
                                        <p:tgtEl>
                                          <p:spTgt spid="65"/>
                                        </p:tgtEl>
                                        <p:attrNameLst>
                                          <p:attrName>ppt_w</p:attrName>
                                        </p:attrNameLst>
                                      </p:cBhvr>
                                      <p:tavLst>
                                        <p:tav tm="0">
                                          <p:val>
                                            <p:strVal val="#ppt_w"/>
                                          </p:val>
                                        </p:tav>
                                        <p:tav tm="100000">
                                          <p:val>
                                            <p:strVal val="#ppt_w"/>
                                          </p:val>
                                        </p:tav>
                                      </p:tavLst>
                                    </p:anim>
                                    <p:anim calcmode="lin" valueType="num">
                                      <p:cBhvr>
                                        <p:cTn id="10" dur="500" fill="hold"/>
                                        <p:tgtEl>
                                          <p:spTgt spid="65"/>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1" presetClass="entr" presetSubtype="1" fill="hold" nodeType="after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wheel(1)">
                                      <p:cBhvr>
                                        <p:cTn id="14" dur="1000"/>
                                        <p:tgtEl>
                                          <p:spTgt spid="81"/>
                                        </p:tgtEl>
                                      </p:cBhvr>
                                    </p:animEffect>
                                  </p:childTnLst>
                                </p:cTn>
                              </p:par>
                              <p:par>
                                <p:cTn id="15" presetID="21" presetClass="entr" presetSubtype="1"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heel(1)">
                                      <p:cBhvr>
                                        <p:cTn id="17" dur="1000"/>
                                        <p:tgtEl>
                                          <p:spTgt spid="84"/>
                                        </p:tgtEl>
                                      </p:cBhvr>
                                    </p:animEffect>
                                  </p:childTnLst>
                                </p:cTn>
                              </p:par>
                              <p:par>
                                <p:cTn id="18" presetID="21" presetClass="entr" presetSubtype="1" fill="hold" nodeType="with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wheel(1)">
                                      <p:cBhvr>
                                        <p:cTn id="20" dur="1000"/>
                                        <p:tgtEl>
                                          <p:spTgt spid="80"/>
                                        </p:tgtEl>
                                      </p:cBhvr>
                                    </p:animEffect>
                                  </p:childTnLst>
                                </p:cTn>
                              </p:par>
                              <p:par>
                                <p:cTn id="21" presetID="21" presetClass="entr" presetSubtype="1"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wheel(1)">
                                      <p:cBhvr>
                                        <p:cTn id="23" dur="1000"/>
                                        <p:tgtEl>
                                          <p:spTgt spid="85"/>
                                        </p:tgtEl>
                                      </p:cBhvr>
                                    </p:animEffect>
                                  </p:childTnLst>
                                </p:cTn>
                              </p:par>
                              <p:par>
                                <p:cTn id="24" presetID="21" presetClass="entr" presetSubtype="1" fill="hold" nodeType="with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wheel(1)">
                                      <p:cBhvr>
                                        <p:cTn id="26" dur="1000"/>
                                        <p:tgtEl>
                                          <p:spTgt spid="83"/>
                                        </p:tgtEl>
                                      </p:cBhvr>
                                    </p:animEffect>
                                  </p:childTnLst>
                                </p:cTn>
                              </p:par>
                              <p:par>
                                <p:cTn id="27" presetID="21" presetClass="entr" presetSubtype="1"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wheel(1)">
                                      <p:cBhvr>
                                        <p:cTn id="29" dur="1000"/>
                                        <p:tgtEl>
                                          <p:spTgt spid="86"/>
                                        </p:tgtEl>
                                      </p:cBhvr>
                                    </p:animEffect>
                                  </p:childTnLst>
                                </p:cTn>
                              </p:par>
                              <p:par>
                                <p:cTn id="30" presetID="21" presetClass="entr" presetSubtype="1"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wheel(1)">
                                      <p:cBhvr>
                                        <p:cTn id="32" dur="1000"/>
                                        <p:tgtEl>
                                          <p:spTgt spid="82"/>
                                        </p:tgtEl>
                                      </p:cBhvr>
                                    </p:animEffect>
                                  </p:childTnLst>
                                </p:cTn>
                              </p:par>
                            </p:childTnLst>
                          </p:cTn>
                        </p:par>
                        <p:par>
                          <p:cTn id="33" fill="hold" nodeType="afterGroup">
                            <p:stCondLst>
                              <p:cond delay="1500"/>
                            </p:stCondLst>
                            <p:childTnLst>
                              <p:par>
                                <p:cTn id="34" presetID="17" presetClass="entr" presetSubtype="4"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p:cTn id="36" dur="500" fill="hold"/>
                                        <p:tgtEl>
                                          <p:spTgt spid="71"/>
                                        </p:tgtEl>
                                        <p:attrNameLst>
                                          <p:attrName>ppt_x</p:attrName>
                                        </p:attrNameLst>
                                      </p:cBhvr>
                                      <p:tavLst>
                                        <p:tav tm="0">
                                          <p:val>
                                            <p:strVal val="#ppt_x"/>
                                          </p:val>
                                        </p:tav>
                                        <p:tav tm="100000">
                                          <p:val>
                                            <p:strVal val="#ppt_x"/>
                                          </p:val>
                                        </p:tav>
                                      </p:tavLst>
                                    </p:anim>
                                    <p:anim calcmode="lin" valueType="num">
                                      <p:cBhvr>
                                        <p:cTn id="37" dur="500" fill="hold"/>
                                        <p:tgtEl>
                                          <p:spTgt spid="71"/>
                                        </p:tgtEl>
                                        <p:attrNameLst>
                                          <p:attrName>ppt_y</p:attrName>
                                        </p:attrNameLst>
                                      </p:cBhvr>
                                      <p:tavLst>
                                        <p:tav tm="0">
                                          <p:val>
                                            <p:strVal val="#ppt_y+#ppt_h/2"/>
                                          </p:val>
                                        </p:tav>
                                        <p:tav tm="100000">
                                          <p:val>
                                            <p:strVal val="#ppt_y"/>
                                          </p:val>
                                        </p:tav>
                                      </p:tavLst>
                                    </p:anim>
                                    <p:anim calcmode="lin" valueType="num">
                                      <p:cBhvr>
                                        <p:cTn id="38" dur="500" fill="hold"/>
                                        <p:tgtEl>
                                          <p:spTgt spid="71"/>
                                        </p:tgtEl>
                                        <p:attrNameLst>
                                          <p:attrName>ppt_w</p:attrName>
                                        </p:attrNameLst>
                                      </p:cBhvr>
                                      <p:tavLst>
                                        <p:tav tm="0">
                                          <p:val>
                                            <p:strVal val="#ppt_w"/>
                                          </p:val>
                                        </p:tav>
                                        <p:tav tm="100000">
                                          <p:val>
                                            <p:strVal val="#ppt_w"/>
                                          </p:val>
                                        </p:tav>
                                      </p:tavLst>
                                    </p:anim>
                                    <p:anim calcmode="lin" valueType="num">
                                      <p:cBhvr>
                                        <p:cTn id="39" dur="500" fill="hold"/>
                                        <p:tgtEl>
                                          <p:spTgt spid="71"/>
                                        </p:tgtEl>
                                        <p:attrNameLst>
                                          <p:attrName>ppt_h</p:attrName>
                                        </p:attrNameLst>
                                      </p:cBhvr>
                                      <p:tavLst>
                                        <p:tav tm="0">
                                          <p:val>
                                            <p:fltVal val="0"/>
                                          </p:val>
                                        </p:tav>
                                        <p:tav tm="100000">
                                          <p:val>
                                            <p:strVal val="#ppt_h"/>
                                          </p:val>
                                        </p:tav>
                                      </p:tavLst>
                                    </p:anim>
                                  </p:childTnLst>
                                </p:cTn>
                              </p:par>
                            </p:childTnLst>
                          </p:cTn>
                        </p:par>
                        <p:par>
                          <p:cTn id="40" fill="hold" nodeType="afterGroup">
                            <p:stCondLst>
                              <p:cond delay="2000"/>
                            </p:stCondLst>
                            <p:childTnLst>
                              <p:par>
                                <p:cTn id="41" presetID="21" presetClass="entr" presetSubtype="1" fill="hold"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heel(1)">
                                      <p:cBhvr>
                                        <p:cTn id="43" dur="1000"/>
                                        <p:tgtEl>
                                          <p:spTgt spid="87"/>
                                        </p:tgtEl>
                                      </p:cBhvr>
                                    </p:animEffect>
                                  </p:childTnLst>
                                </p:cTn>
                              </p:par>
                              <p:par>
                                <p:cTn id="44" presetID="21" presetClass="entr" presetSubtype="1"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heel(1)">
                                      <p:cBhvr>
                                        <p:cTn id="46" dur="1000"/>
                                        <p:tgtEl>
                                          <p:spTgt spid="88"/>
                                        </p:tgtEl>
                                      </p:cBhvr>
                                    </p:animEffect>
                                  </p:childTnLst>
                                </p:cTn>
                              </p:par>
                              <p:par>
                                <p:cTn id="47" presetID="21" presetClass="entr" presetSubtype="1"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wheel(1)">
                                      <p:cBhvr>
                                        <p:cTn id="49" dur="1000"/>
                                        <p:tgtEl>
                                          <p:spTgt spid="89"/>
                                        </p:tgtEl>
                                      </p:cBhvr>
                                    </p:animEffect>
                                  </p:childTnLst>
                                </p:cTn>
                              </p:par>
                              <p:par>
                                <p:cTn id="50" presetID="21" presetClass="entr" presetSubtype="1" fill="hold" nodeType="with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wheel(1)">
                                      <p:cBhvr>
                                        <p:cTn id="52" dur="1000"/>
                                        <p:tgtEl>
                                          <p:spTgt spid="90"/>
                                        </p:tgtEl>
                                      </p:cBhvr>
                                    </p:animEffect>
                                  </p:childTnLst>
                                </p:cTn>
                              </p:par>
                              <p:par>
                                <p:cTn id="53" presetID="21" presetClass="entr" presetSubtype="1" fill="hold" nodeType="with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heel(1)">
                                      <p:cBhvr>
                                        <p:cTn id="55" dur="1000"/>
                                        <p:tgtEl>
                                          <p:spTgt spid="91"/>
                                        </p:tgtEl>
                                      </p:cBhvr>
                                    </p:animEffect>
                                  </p:childTnLst>
                                </p:cTn>
                              </p:par>
                              <p:par>
                                <p:cTn id="56" presetID="21" presetClass="entr" presetSubtype="1" fill="hold"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wheel(1)">
                                      <p:cBhvr>
                                        <p:cTn id="58" dur="1000"/>
                                        <p:tgtEl>
                                          <p:spTgt spid="92"/>
                                        </p:tgtEl>
                                      </p:cBhvr>
                                    </p:animEffect>
                                  </p:childTnLst>
                                </p:cTn>
                              </p:par>
                              <p:par>
                                <p:cTn id="59" presetID="21" presetClass="entr" presetSubtype="1" fill="hold" nodeType="with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wheel(1)">
                                      <p:cBhvr>
                                        <p:cTn id="61" dur="1000"/>
                                        <p:tgtEl>
                                          <p:spTgt spid="94"/>
                                        </p:tgtEl>
                                      </p:cBhvr>
                                    </p:animEffect>
                                  </p:childTnLst>
                                </p:cTn>
                              </p:par>
                              <p:par>
                                <p:cTn id="62" presetID="21" presetClass="entr" presetSubtype="1" fill="hold" nodeType="withEffect">
                                  <p:stCondLst>
                                    <p:cond delay="0"/>
                                  </p:stCondLst>
                                  <p:childTnLst>
                                    <p:set>
                                      <p:cBhvr>
                                        <p:cTn id="63" dur="1" fill="hold">
                                          <p:stCondLst>
                                            <p:cond delay="0"/>
                                          </p:stCondLst>
                                        </p:cTn>
                                        <p:tgtEl>
                                          <p:spTgt spid="95"/>
                                        </p:tgtEl>
                                        <p:attrNameLst>
                                          <p:attrName>style.visibility</p:attrName>
                                        </p:attrNameLst>
                                      </p:cBhvr>
                                      <p:to>
                                        <p:strVal val="visible"/>
                                      </p:to>
                                    </p:set>
                                    <p:animEffect transition="in" filter="wheel(1)">
                                      <p:cBhvr>
                                        <p:cTn id="64" dur="1000"/>
                                        <p:tgtEl>
                                          <p:spTgt spid="95"/>
                                        </p:tgtEl>
                                      </p:cBhvr>
                                    </p:animEffect>
                                  </p:childTnLst>
                                </p:cTn>
                              </p:par>
                              <p:par>
                                <p:cTn id="65" presetID="21" presetClass="entr" presetSubtype="1"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heel(1)">
                                      <p:cBhvr>
                                        <p:cTn id="67" dur="1000"/>
                                        <p:tgtEl>
                                          <p:spTgt spid="93"/>
                                        </p:tgtEl>
                                      </p:cBhvr>
                                    </p:animEffect>
                                  </p:childTnLst>
                                </p:cTn>
                              </p:par>
                            </p:childTnLst>
                          </p:cTn>
                        </p:par>
                        <p:par>
                          <p:cTn id="68" fill="hold" nodeType="afterGroup">
                            <p:stCondLst>
                              <p:cond delay="3000"/>
                            </p:stCondLst>
                            <p:childTnLst>
                              <p:par>
                                <p:cTn id="69" presetID="17" presetClass="entr" presetSubtype="1" fill="hold" grpId="0" nodeType="afterEffect">
                                  <p:stCondLst>
                                    <p:cond delay="0"/>
                                  </p:stCondLst>
                                  <p:childTnLst>
                                    <p:set>
                                      <p:cBhvr>
                                        <p:cTn id="70" dur="1" fill="hold">
                                          <p:stCondLst>
                                            <p:cond delay="0"/>
                                          </p:stCondLst>
                                        </p:cTn>
                                        <p:tgtEl>
                                          <p:spTgt spid="66"/>
                                        </p:tgtEl>
                                        <p:attrNameLst>
                                          <p:attrName>style.visibility</p:attrName>
                                        </p:attrNameLst>
                                      </p:cBhvr>
                                      <p:to>
                                        <p:strVal val="visible"/>
                                      </p:to>
                                    </p:set>
                                    <p:anim calcmode="lin" valueType="num">
                                      <p:cBhvr>
                                        <p:cTn id="71" dur="500" fill="hold"/>
                                        <p:tgtEl>
                                          <p:spTgt spid="66"/>
                                        </p:tgtEl>
                                        <p:attrNameLst>
                                          <p:attrName>ppt_x</p:attrName>
                                        </p:attrNameLst>
                                      </p:cBhvr>
                                      <p:tavLst>
                                        <p:tav tm="0">
                                          <p:val>
                                            <p:strVal val="#ppt_x"/>
                                          </p:val>
                                        </p:tav>
                                        <p:tav tm="100000">
                                          <p:val>
                                            <p:strVal val="#ppt_x"/>
                                          </p:val>
                                        </p:tav>
                                      </p:tavLst>
                                    </p:anim>
                                    <p:anim calcmode="lin" valueType="num">
                                      <p:cBhvr>
                                        <p:cTn id="72" dur="500" fill="hold"/>
                                        <p:tgtEl>
                                          <p:spTgt spid="66"/>
                                        </p:tgtEl>
                                        <p:attrNameLst>
                                          <p:attrName>ppt_y</p:attrName>
                                        </p:attrNameLst>
                                      </p:cBhvr>
                                      <p:tavLst>
                                        <p:tav tm="0">
                                          <p:val>
                                            <p:strVal val="#ppt_y-#ppt_h/2"/>
                                          </p:val>
                                        </p:tav>
                                        <p:tav tm="100000">
                                          <p:val>
                                            <p:strVal val="#ppt_y"/>
                                          </p:val>
                                        </p:tav>
                                      </p:tavLst>
                                    </p:anim>
                                    <p:anim calcmode="lin" valueType="num">
                                      <p:cBhvr>
                                        <p:cTn id="73" dur="500" fill="hold"/>
                                        <p:tgtEl>
                                          <p:spTgt spid="66"/>
                                        </p:tgtEl>
                                        <p:attrNameLst>
                                          <p:attrName>ppt_w</p:attrName>
                                        </p:attrNameLst>
                                      </p:cBhvr>
                                      <p:tavLst>
                                        <p:tav tm="0">
                                          <p:val>
                                            <p:strVal val="#ppt_w"/>
                                          </p:val>
                                        </p:tav>
                                        <p:tav tm="100000">
                                          <p:val>
                                            <p:strVal val="#ppt_w"/>
                                          </p:val>
                                        </p:tav>
                                      </p:tavLst>
                                    </p:anim>
                                    <p:anim calcmode="lin" valueType="num">
                                      <p:cBhvr>
                                        <p:cTn id="74" dur="500" fill="hold"/>
                                        <p:tgtEl>
                                          <p:spTgt spid="66"/>
                                        </p:tgtEl>
                                        <p:attrNameLst>
                                          <p:attrName>ppt_h</p:attrName>
                                        </p:attrNameLst>
                                      </p:cBhvr>
                                      <p:tavLst>
                                        <p:tav tm="0">
                                          <p:val>
                                            <p:fltVal val="0"/>
                                          </p:val>
                                        </p:tav>
                                        <p:tav tm="100000">
                                          <p:val>
                                            <p:strVal val="#ppt_h"/>
                                          </p:val>
                                        </p:tav>
                                      </p:tavLst>
                                    </p:anim>
                                  </p:childTnLst>
                                </p:cTn>
                              </p:par>
                            </p:childTnLst>
                          </p:cTn>
                        </p:par>
                        <p:par>
                          <p:cTn id="75" fill="hold" nodeType="afterGroup">
                            <p:stCondLst>
                              <p:cond delay="3500"/>
                            </p:stCondLst>
                            <p:childTnLst>
                              <p:par>
                                <p:cTn id="76" presetID="21" presetClass="entr" presetSubtype="1" fill="hold" nodeType="after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wheel(1)">
                                      <p:cBhvr>
                                        <p:cTn id="78" dur="1000"/>
                                        <p:tgtEl>
                                          <p:spTgt spid="96"/>
                                        </p:tgtEl>
                                      </p:cBhvr>
                                    </p:animEffect>
                                  </p:childTnLst>
                                </p:cTn>
                              </p:par>
                              <p:par>
                                <p:cTn id="79" presetID="21" presetClass="entr" presetSubtype="1" fill="hold" nodeType="withEffect">
                                  <p:stCondLst>
                                    <p:cond delay="0"/>
                                  </p:stCondLst>
                                  <p:childTnLst>
                                    <p:set>
                                      <p:cBhvr>
                                        <p:cTn id="80" dur="1" fill="hold">
                                          <p:stCondLst>
                                            <p:cond delay="0"/>
                                          </p:stCondLst>
                                        </p:cTn>
                                        <p:tgtEl>
                                          <p:spTgt spid="97"/>
                                        </p:tgtEl>
                                        <p:attrNameLst>
                                          <p:attrName>style.visibility</p:attrName>
                                        </p:attrNameLst>
                                      </p:cBhvr>
                                      <p:to>
                                        <p:strVal val="visible"/>
                                      </p:to>
                                    </p:set>
                                    <p:animEffect transition="in" filter="wheel(1)">
                                      <p:cBhvr>
                                        <p:cTn id="81" dur="1000"/>
                                        <p:tgtEl>
                                          <p:spTgt spid="97"/>
                                        </p:tgtEl>
                                      </p:cBhvr>
                                    </p:animEffect>
                                  </p:childTnLst>
                                </p:cTn>
                              </p:par>
                              <p:par>
                                <p:cTn id="82" presetID="21" presetClass="entr" presetSubtype="1" fill="hold" nodeType="withEffect">
                                  <p:stCondLst>
                                    <p:cond delay="0"/>
                                  </p:stCondLst>
                                  <p:childTnLst>
                                    <p:set>
                                      <p:cBhvr>
                                        <p:cTn id="83" dur="1" fill="hold">
                                          <p:stCondLst>
                                            <p:cond delay="0"/>
                                          </p:stCondLst>
                                        </p:cTn>
                                        <p:tgtEl>
                                          <p:spTgt spid="98"/>
                                        </p:tgtEl>
                                        <p:attrNameLst>
                                          <p:attrName>style.visibility</p:attrName>
                                        </p:attrNameLst>
                                      </p:cBhvr>
                                      <p:to>
                                        <p:strVal val="visible"/>
                                      </p:to>
                                    </p:set>
                                    <p:animEffect transition="in" filter="wheel(1)">
                                      <p:cBhvr>
                                        <p:cTn id="84" dur="1000"/>
                                        <p:tgtEl>
                                          <p:spTgt spid="98"/>
                                        </p:tgtEl>
                                      </p:cBhvr>
                                    </p:animEffect>
                                  </p:childTnLst>
                                </p:cTn>
                              </p:par>
                              <p:par>
                                <p:cTn id="85" presetID="21" presetClass="entr" presetSubtype="1"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wheel(1)">
                                      <p:cBhvr>
                                        <p:cTn id="87" dur="1000"/>
                                        <p:tgtEl>
                                          <p:spTgt spid="100"/>
                                        </p:tgtEl>
                                      </p:cBhvr>
                                    </p:animEffect>
                                  </p:childTnLst>
                                </p:cTn>
                              </p:par>
                              <p:par>
                                <p:cTn id="88" presetID="21" presetClass="entr" presetSubtype="1" fill="hold" nodeType="withEffect">
                                  <p:stCondLst>
                                    <p:cond delay="0"/>
                                  </p:stCondLst>
                                  <p:childTnLst>
                                    <p:set>
                                      <p:cBhvr>
                                        <p:cTn id="89" dur="1" fill="hold">
                                          <p:stCondLst>
                                            <p:cond delay="0"/>
                                          </p:stCondLst>
                                        </p:cTn>
                                        <p:tgtEl>
                                          <p:spTgt spid="101"/>
                                        </p:tgtEl>
                                        <p:attrNameLst>
                                          <p:attrName>style.visibility</p:attrName>
                                        </p:attrNameLst>
                                      </p:cBhvr>
                                      <p:to>
                                        <p:strVal val="visible"/>
                                      </p:to>
                                    </p:set>
                                    <p:animEffect transition="in" filter="wheel(1)">
                                      <p:cBhvr>
                                        <p:cTn id="90" dur="1000"/>
                                        <p:tgtEl>
                                          <p:spTgt spid="101"/>
                                        </p:tgtEl>
                                      </p:cBhvr>
                                    </p:animEffect>
                                  </p:childTnLst>
                                </p:cTn>
                              </p:par>
                              <p:par>
                                <p:cTn id="91" presetID="21" presetClass="entr" presetSubtype="1" fill="hold" nodeType="with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wheel(1)">
                                      <p:cBhvr>
                                        <p:cTn id="93" dur="1000"/>
                                        <p:tgtEl>
                                          <p:spTgt spid="99"/>
                                        </p:tgtEl>
                                      </p:cBhvr>
                                    </p:animEffect>
                                  </p:childTnLst>
                                </p:cTn>
                              </p:par>
                            </p:childTnLst>
                          </p:cTn>
                        </p:par>
                        <p:par>
                          <p:cTn id="94" fill="hold" nodeType="afterGroup">
                            <p:stCondLst>
                              <p:cond delay="4500"/>
                            </p:stCondLst>
                            <p:childTnLst>
                              <p:par>
                                <p:cTn id="95" presetID="17" presetClass="entr" presetSubtype="4" fill="hold" grpId="0" nodeType="afterEffect">
                                  <p:stCondLst>
                                    <p:cond delay="0"/>
                                  </p:stCondLst>
                                  <p:childTnLst>
                                    <p:set>
                                      <p:cBhvr>
                                        <p:cTn id="96" dur="1" fill="hold">
                                          <p:stCondLst>
                                            <p:cond delay="0"/>
                                          </p:stCondLst>
                                        </p:cTn>
                                        <p:tgtEl>
                                          <p:spTgt spid="72"/>
                                        </p:tgtEl>
                                        <p:attrNameLst>
                                          <p:attrName>style.visibility</p:attrName>
                                        </p:attrNameLst>
                                      </p:cBhvr>
                                      <p:to>
                                        <p:strVal val="visible"/>
                                      </p:to>
                                    </p:set>
                                    <p:anim calcmode="lin" valueType="num">
                                      <p:cBhvr>
                                        <p:cTn id="97" dur="500" fill="hold"/>
                                        <p:tgtEl>
                                          <p:spTgt spid="72"/>
                                        </p:tgtEl>
                                        <p:attrNameLst>
                                          <p:attrName>ppt_x</p:attrName>
                                        </p:attrNameLst>
                                      </p:cBhvr>
                                      <p:tavLst>
                                        <p:tav tm="0">
                                          <p:val>
                                            <p:strVal val="#ppt_x"/>
                                          </p:val>
                                        </p:tav>
                                        <p:tav tm="100000">
                                          <p:val>
                                            <p:strVal val="#ppt_x"/>
                                          </p:val>
                                        </p:tav>
                                      </p:tavLst>
                                    </p:anim>
                                    <p:anim calcmode="lin" valueType="num">
                                      <p:cBhvr>
                                        <p:cTn id="98" dur="500" fill="hold"/>
                                        <p:tgtEl>
                                          <p:spTgt spid="72"/>
                                        </p:tgtEl>
                                        <p:attrNameLst>
                                          <p:attrName>ppt_y</p:attrName>
                                        </p:attrNameLst>
                                      </p:cBhvr>
                                      <p:tavLst>
                                        <p:tav tm="0">
                                          <p:val>
                                            <p:strVal val="#ppt_y+#ppt_h/2"/>
                                          </p:val>
                                        </p:tav>
                                        <p:tav tm="100000">
                                          <p:val>
                                            <p:strVal val="#ppt_y"/>
                                          </p:val>
                                        </p:tav>
                                      </p:tavLst>
                                    </p:anim>
                                    <p:anim calcmode="lin" valueType="num">
                                      <p:cBhvr>
                                        <p:cTn id="99" dur="500" fill="hold"/>
                                        <p:tgtEl>
                                          <p:spTgt spid="72"/>
                                        </p:tgtEl>
                                        <p:attrNameLst>
                                          <p:attrName>ppt_w</p:attrName>
                                        </p:attrNameLst>
                                      </p:cBhvr>
                                      <p:tavLst>
                                        <p:tav tm="0">
                                          <p:val>
                                            <p:strVal val="#ppt_w"/>
                                          </p:val>
                                        </p:tav>
                                        <p:tav tm="100000">
                                          <p:val>
                                            <p:strVal val="#ppt_w"/>
                                          </p:val>
                                        </p:tav>
                                      </p:tavLst>
                                    </p:anim>
                                    <p:anim calcmode="lin" valueType="num">
                                      <p:cBhvr>
                                        <p:cTn id="100" dur="500" fill="hold"/>
                                        <p:tgtEl>
                                          <p:spTgt spid="72"/>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5000"/>
                            </p:stCondLst>
                            <p:childTnLst>
                              <p:par>
                                <p:cTn id="102" presetID="21" presetClass="entr" presetSubtype="1" fill="hold" nodeType="afterEffect">
                                  <p:stCondLst>
                                    <p:cond delay="0"/>
                                  </p:stCondLst>
                                  <p:childTnLst>
                                    <p:set>
                                      <p:cBhvr>
                                        <p:cTn id="103" dur="1" fill="hold">
                                          <p:stCondLst>
                                            <p:cond delay="0"/>
                                          </p:stCondLst>
                                        </p:cTn>
                                        <p:tgtEl>
                                          <p:spTgt spid="102"/>
                                        </p:tgtEl>
                                        <p:attrNameLst>
                                          <p:attrName>style.visibility</p:attrName>
                                        </p:attrNameLst>
                                      </p:cBhvr>
                                      <p:to>
                                        <p:strVal val="visible"/>
                                      </p:to>
                                    </p:set>
                                    <p:animEffect transition="in" filter="wheel(1)">
                                      <p:cBhvr>
                                        <p:cTn id="104" dur="1000"/>
                                        <p:tgtEl>
                                          <p:spTgt spid="102"/>
                                        </p:tgtEl>
                                      </p:cBhvr>
                                    </p:animEffect>
                                  </p:childTnLst>
                                </p:cTn>
                              </p:par>
                              <p:par>
                                <p:cTn id="105" presetID="21" presetClass="entr" presetSubtype="1" fill="hold" nodeType="withEffect">
                                  <p:stCondLst>
                                    <p:cond delay="0"/>
                                  </p:stCondLst>
                                  <p:childTnLst>
                                    <p:set>
                                      <p:cBhvr>
                                        <p:cTn id="106" dur="1" fill="hold">
                                          <p:stCondLst>
                                            <p:cond delay="0"/>
                                          </p:stCondLst>
                                        </p:cTn>
                                        <p:tgtEl>
                                          <p:spTgt spid="103"/>
                                        </p:tgtEl>
                                        <p:attrNameLst>
                                          <p:attrName>style.visibility</p:attrName>
                                        </p:attrNameLst>
                                      </p:cBhvr>
                                      <p:to>
                                        <p:strVal val="visible"/>
                                      </p:to>
                                    </p:set>
                                    <p:animEffect transition="in" filter="wheel(1)">
                                      <p:cBhvr>
                                        <p:cTn id="107" dur="1000"/>
                                        <p:tgtEl>
                                          <p:spTgt spid="103"/>
                                        </p:tgtEl>
                                      </p:cBhvr>
                                    </p:animEffect>
                                  </p:childTnLst>
                                </p:cTn>
                              </p:par>
                              <p:par>
                                <p:cTn id="108" presetID="21" presetClass="entr" presetSubtype="1" fill="hold" nodeType="withEffect">
                                  <p:stCondLst>
                                    <p:cond delay="0"/>
                                  </p:stCondLst>
                                  <p:childTnLst>
                                    <p:set>
                                      <p:cBhvr>
                                        <p:cTn id="109" dur="1" fill="hold">
                                          <p:stCondLst>
                                            <p:cond delay="0"/>
                                          </p:stCondLst>
                                        </p:cTn>
                                        <p:tgtEl>
                                          <p:spTgt spid="104"/>
                                        </p:tgtEl>
                                        <p:attrNameLst>
                                          <p:attrName>style.visibility</p:attrName>
                                        </p:attrNameLst>
                                      </p:cBhvr>
                                      <p:to>
                                        <p:strVal val="visible"/>
                                      </p:to>
                                    </p:set>
                                    <p:animEffect transition="in" filter="wheel(1)">
                                      <p:cBhvr>
                                        <p:cTn id="110" dur="1000"/>
                                        <p:tgtEl>
                                          <p:spTgt spid="104"/>
                                        </p:tgtEl>
                                      </p:cBhvr>
                                    </p:animEffect>
                                  </p:childTnLst>
                                </p:cTn>
                              </p:par>
                              <p:par>
                                <p:cTn id="111" presetID="21" presetClass="entr" presetSubtype="1" fill="hold" nodeType="withEffect">
                                  <p:stCondLst>
                                    <p:cond delay="0"/>
                                  </p:stCondLst>
                                  <p:childTnLst>
                                    <p:set>
                                      <p:cBhvr>
                                        <p:cTn id="112" dur="1" fill="hold">
                                          <p:stCondLst>
                                            <p:cond delay="0"/>
                                          </p:stCondLst>
                                        </p:cTn>
                                        <p:tgtEl>
                                          <p:spTgt spid="105"/>
                                        </p:tgtEl>
                                        <p:attrNameLst>
                                          <p:attrName>style.visibility</p:attrName>
                                        </p:attrNameLst>
                                      </p:cBhvr>
                                      <p:to>
                                        <p:strVal val="visible"/>
                                      </p:to>
                                    </p:set>
                                    <p:animEffect transition="in" filter="wheel(1)">
                                      <p:cBhvr>
                                        <p:cTn id="113" dur="1000"/>
                                        <p:tgtEl>
                                          <p:spTgt spid="105"/>
                                        </p:tgtEl>
                                      </p:cBhvr>
                                    </p:animEffect>
                                  </p:childTnLst>
                                </p:cTn>
                              </p:par>
                              <p:par>
                                <p:cTn id="114" presetID="21" presetClass="entr" presetSubtype="1" fill="hold" nodeType="withEffect">
                                  <p:stCondLst>
                                    <p:cond delay="0"/>
                                  </p:stCondLst>
                                  <p:childTnLst>
                                    <p:set>
                                      <p:cBhvr>
                                        <p:cTn id="115" dur="1" fill="hold">
                                          <p:stCondLst>
                                            <p:cond delay="0"/>
                                          </p:stCondLst>
                                        </p:cTn>
                                        <p:tgtEl>
                                          <p:spTgt spid="106"/>
                                        </p:tgtEl>
                                        <p:attrNameLst>
                                          <p:attrName>style.visibility</p:attrName>
                                        </p:attrNameLst>
                                      </p:cBhvr>
                                      <p:to>
                                        <p:strVal val="visible"/>
                                      </p:to>
                                    </p:set>
                                    <p:animEffect transition="in" filter="wheel(1)">
                                      <p:cBhvr>
                                        <p:cTn id="116" dur="1000"/>
                                        <p:tgtEl>
                                          <p:spTgt spid="106"/>
                                        </p:tgtEl>
                                      </p:cBhvr>
                                    </p:animEffect>
                                  </p:childTnLst>
                                </p:cTn>
                              </p:par>
                            </p:childTnLst>
                          </p:cTn>
                        </p:par>
                        <p:par>
                          <p:cTn id="117" fill="hold" nodeType="afterGroup">
                            <p:stCondLst>
                              <p:cond delay="6000"/>
                            </p:stCondLst>
                            <p:childTnLst>
                              <p:par>
                                <p:cTn id="118" presetID="17" presetClass="entr" presetSubtype="1" fill="hold" grpId="0" nodeType="after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500" fill="hold"/>
                                        <p:tgtEl>
                                          <p:spTgt spid="67"/>
                                        </p:tgtEl>
                                        <p:attrNameLst>
                                          <p:attrName>ppt_x</p:attrName>
                                        </p:attrNameLst>
                                      </p:cBhvr>
                                      <p:tavLst>
                                        <p:tav tm="0">
                                          <p:val>
                                            <p:strVal val="#ppt_x"/>
                                          </p:val>
                                        </p:tav>
                                        <p:tav tm="100000">
                                          <p:val>
                                            <p:strVal val="#ppt_x"/>
                                          </p:val>
                                        </p:tav>
                                      </p:tavLst>
                                    </p:anim>
                                    <p:anim calcmode="lin" valueType="num">
                                      <p:cBhvr>
                                        <p:cTn id="121" dur="500" fill="hold"/>
                                        <p:tgtEl>
                                          <p:spTgt spid="67"/>
                                        </p:tgtEl>
                                        <p:attrNameLst>
                                          <p:attrName>ppt_y</p:attrName>
                                        </p:attrNameLst>
                                      </p:cBhvr>
                                      <p:tavLst>
                                        <p:tav tm="0">
                                          <p:val>
                                            <p:strVal val="#ppt_y-#ppt_h/2"/>
                                          </p:val>
                                        </p:tav>
                                        <p:tav tm="100000">
                                          <p:val>
                                            <p:strVal val="#ppt_y"/>
                                          </p:val>
                                        </p:tav>
                                      </p:tavLst>
                                    </p:anim>
                                    <p:anim calcmode="lin" valueType="num">
                                      <p:cBhvr>
                                        <p:cTn id="122" dur="500" fill="hold"/>
                                        <p:tgtEl>
                                          <p:spTgt spid="67"/>
                                        </p:tgtEl>
                                        <p:attrNameLst>
                                          <p:attrName>ppt_w</p:attrName>
                                        </p:attrNameLst>
                                      </p:cBhvr>
                                      <p:tavLst>
                                        <p:tav tm="0">
                                          <p:val>
                                            <p:strVal val="#ppt_w"/>
                                          </p:val>
                                        </p:tav>
                                        <p:tav tm="100000">
                                          <p:val>
                                            <p:strVal val="#ppt_w"/>
                                          </p:val>
                                        </p:tav>
                                      </p:tavLst>
                                    </p:anim>
                                    <p:anim calcmode="lin" valueType="num">
                                      <p:cBhvr>
                                        <p:cTn id="123" dur="500" fill="hold"/>
                                        <p:tgtEl>
                                          <p:spTgt spid="67"/>
                                        </p:tgtEl>
                                        <p:attrNameLst>
                                          <p:attrName>ppt_h</p:attrName>
                                        </p:attrNameLst>
                                      </p:cBhvr>
                                      <p:tavLst>
                                        <p:tav tm="0">
                                          <p:val>
                                            <p:fltVal val="0"/>
                                          </p:val>
                                        </p:tav>
                                        <p:tav tm="100000">
                                          <p:val>
                                            <p:strVal val="#ppt_h"/>
                                          </p:val>
                                        </p:tav>
                                      </p:tavLst>
                                    </p:anim>
                                  </p:childTnLst>
                                </p:cTn>
                              </p:par>
                            </p:childTnLst>
                          </p:cTn>
                        </p:par>
                        <p:par>
                          <p:cTn id="124" fill="hold" nodeType="afterGroup">
                            <p:stCondLst>
                              <p:cond delay="6500"/>
                            </p:stCondLst>
                            <p:childTnLst>
                              <p:par>
                                <p:cTn id="125" presetID="21" presetClass="entr" presetSubtype="1" fill="hold" nodeType="afterEffect">
                                  <p:stCondLst>
                                    <p:cond delay="0"/>
                                  </p:stCondLst>
                                  <p:childTnLst>
                                    <p:set>
                                      <p:cBhvr>
                                        <p:cTn id="126" dur="1" fill="hold">
                                          <p:stCondLst>
                                            <p:cond delay="0"/>
                                          </p:stCondLst>
                                        </p:cTn>
                                        <p:tgtEl>
                                          <p:spTgt spid="111"/>
                                        </p:tgtEl>
                                        <p:attrNameLst>
                                          <p:attrName>style.visibility</p:attrName>
                                        </p:attrNameLst>
                                      </p:cBhvr>
                                      <p:to>
                                        <p:strVal val="visible"/>
                                      </p:to>
                                    </p:set>
                                    <p:animEffect transition="in" filter="wheel(1)">
                                      <p:cBhvr>
                                        <p:cTn id="127" dur="1000"/>
                                        <p:tgtEl>
                                          <p:spTgt spid="111"/>
                                        </p:tgtEl>
                                      </p:cBhvr>
                                    </p:animEffect>
                                  </p:childTnLst>
                                </p:cTn>
                              </p:par>
                              <p:par>
                                <p:cTn id="128" presetID="21" presetClass="entr" presetSubtype="1" fill="hold" nodeType="withEffect">
                                  <p:stCondLst>
                                    <p:cond delay="0"/>
                                  </p:stCondLst>
                                  <p:childTnLst>
                                    <p:set>
                                      <p:cBhvr>
                                        <p:cTn id="129" dur="1" fill="hold">
                                          <p:stCondLst>
                                            <p:cond delay="0"/>
                                          </p:stCondLst>
                                        </p:cTn>
                                        <p:tgtEl>
                                          <p:spTgt spid="112"/>
                                        </p:tgtEl>
                                        <p:attrNameLst>
                                          <p:attrName>style.visibility</p:attrName>
                                        </p:attrNameLst>
                                      </p:cBhvr>
                                      <p:to>
                                        <p:strVal val="visible"/>
                                      </p:to>
                                    </p:set>
                                    <p:animEffect transition="in" filter="wheel(1)">
                                      <p:cBhvr>
                                        <p:cTn id="130" dur="1000"/>
                                        <p:tgtEl>
                                          <p:spTgt spid="112"/>
                                        </p:tgtEl>
                                      </p:cBhvr>
                                    </p:animEffect>
                                  </p:childTnLst>
                                </p:cTn>
                              </p:par>
                              <p:par>
                                <p:cTn id="131" presetID="21" presetClass="entr" presetSubtype="1" fill="hold" nodeType="withEffect">
                                  <p:stCondLst>
                                    <p:cond delay="0"/>
                                  </p:stCondLst>
                                  <p:childTnLst>
                                    <p:set>
                                      <p:cBhvr>
                                        <p:cTn id="132" dur="1" fill="hold">
                                          <p:stCondLst>
                                            <p:cond delay="0"/>
                                          </p:stCondLst>
                                        </p:cTn>
                                        <p:tgtEl>
                                          <p:spTgt spid="113"/>
                                        </p:tgtEl>
                                        <p:attrNameLst>
                                          <p:attrName>style.visibility</p:attrName>
                                        </p:attrNameLst>
                                      </p:cBhvr>
                                      <p:to>
                                        <p:strVal val="visible"/>
                                      </p:to>
                                    </p:set>
                                    <p:animEffect transition="in" filter="wheel(1)">
                                      <p:cBhvr>
                                        <p:cTn id="133" dur="1000"/>
                                        <p:tgtEl>
                                          <p:spTgt spid="113"/>
                                        </p:tgtEl>
                                      </p:cBhvr>
                                    </p:animEffect>
                                  </p:childTnLst>
                                </p:cTn>
                              </p:par>
                              <p:par>
                                <p:cTn id="134" presetID="21" presetClass="entr" presetSubtype="1" fill="hold" nodeType="withEffect">
                                  <p:stCondLst>
                                    <p:cond delay="0"/>
                                  </p:stCondLst>
                                  <p:childTnLst>
                                    <p:set>
                                      <p:cBhvr>
                                        <p:cTn id="135" dur="1" fill="hold">
                                          <p:stCondLst>
                                            <p:cond delay="0"/>
                                          </p:stCondLst>
                                        </p:cTn>
                                        <p:tgtEl>
                                          <p:spTgt spid="114"/>
                                        </p:tgtEl>
                                        <p:attrNameLst>
                                          <p:attrName>style.visibility</p:attrName>
                                        </p:attrNameLst>
                                      </p:cBhvr>
                                      <p:to>
                                        <p:strVal val="visible"/>
                                      </p:to>
                                    </p:set>
                                    <p:animEffect transition="in" filter="wheel(1)">
                                      <p:cBhvr>
                                        <p:cTn id="136" dur="1000"/>
                                        <p:tgtEl>
                                          <p:spTgt spid="114"/>
                                        </p:tgtEl>
                                      </p:cBhvr>
                                    </p:animEffect>
                                  </p:childTnLst>
                                </p:cTn>
                              </p:par>
                            </p:childTnLst>
                          </p:cTn>
                        </p:par>
                        <p:par>
                          <p:cTn id="137" fill="hold" nodeType="afterGroup">
                            <p:stCondLst>
                              <p:cond delay="7500"/>
                            </p:stCondLst>
                            <p:childTnLst>
                              <p:par>
                                <p:cTn id="138" presetID="17" presetClass="entr" presetSubtype="4" fill="hold" grpId="0" nodeType="afterEffect">
                                  <p:stCondLst>
                                    <p:cond delay="0"/>
                                  </p:stCondLst>
                                  <p:childTnLst>
                                    <p:set>
                                      <p:cBhvr>
                                        <p:cTn id="139" dur="1" fill="hold">
                                          <p:stCondLst>
                                            <p:cond delay="0"/>
                                          </p:stCondLst>
                                        </p:cTn>
                                        <p:tgtEl>
                                          <p:spTgt spid="73"/>
                                        </p:tgtEl>
                                        <p:attrNameLst>
                                          <p:attrName>style.visibility</p:attrName>
                                        </p:attrNameLst>
                                      </p:cBhvr>
                                      <p:to>
                                        <p:strVal val="visible"/>
                                      </p:to>
                                    </p:set>
                                    <p:anim calcmode="lin" valueType="num">
                                      <p:cBhvr>
                                        <p:cTn id="140" dur="500" fill="hold"/>
                                        <p:tgtEl>
                                          <p:spTgt spid="73"/>
                                        </p:tgtEl>
                                        <p:attrNameLst>
                                          <p:attrName>ppt_x</p:attrName>
                                        </p:attrNameLst>
                                      </p:cBhvr>
                                      <p:tavLst>
                                        <p:tav tm="0">
                                          <p:val>
                                            <p:strVal val="#ppt_x"/>
                                          </p:val>
                                        </p:tav>
                                        <p:tav tm="100000">
                                          <p:val>
                                            <p:strVal val="#ppt_x"/>
                                          </p:val>
                                        </p:tav>
                                      </p:tavLst>
                                    </p:anim>
                                    <p:anim calcmode="lin" valueType="num">
                                      <p:cBhvr>
                                        <p:cTn id="141" dur="500" fill="hold"/>
                                        <p:tgtEl>
                                          <p:spTgt spid="73"/>
                                        </p:tgtEl>
                                        <p:attrNameLst>
                                          <p:attrName>ppt_y</p:attrName>
                                        </p:attrNameLst>
                                      </p:cBhvr>
                                      <p:tavLst>
                                        <p:tav tm="0">
                                          <p:val>
                                            <p:strVal val="#ppt_y+#ppt_h/2"/>
                                          </p:val>
                                        </p:tav>
                                        <p:tav tm="100000">
                                          <p:val>
                                            <p:strVal val="#ppt_y"/>
                                          </p:val>
                                        </p:tav>
                                      </p:tavLst>
                                    </p:anim>
                                    <p:anim calcmode="lin" valueType="num">
                                      <p:cBhvr>
                                        <p:cTn id="142" dur="500" fill="hold"/>
                                        <p:tgtEl>
                                          <p:spTgt spid="73"/>
                                        </p:tgtEl>
                                        <p:attrNameLst>
                                          <p:attrName>ppt_w</p:attrName>
                                        </p:attrNameLst>
                                      </p:cBhvr>
                                      <p:tavLst>
                                        <p:tav tm="0">
                                          <p:val>
                                            <p:strVal val="#ppt_w"/>
                                          </p:val>
                                        </p:tav>
                                        <p:tav tm="100000">
                                          <p:val>
                                            <p:strVal val="#ppt_w"/>
                                          </p:val>
                                        </p:tav>
                                      </p:tavLst>
                                    </p:anim>
                                    <p:anim calcmode="lin" valueType="num">
                                      <p:cBhvr>
                                        <p:cTn id="143" dur="500" fill="hold"/>
                                        <p:tgtEl>
                                          <p:spTgt spid="73"/>
                                        </p:tgtEl>
                                        <p:attrNameLst>
                                          <p:attrName>ppt_h</p:attrName>
                                        </p:attrNameLst>
                                      </p:cBhvr>
                                      <p:tavLst>
                                        <p:tav tm="0">
                                          <p:val>
                                            <p:fltVal val="0"/>
                                          </p:val>
                                        </p:tav>
                                        <p:tav tm="100000">
                                          <p:val>
                                            <p:strVal val="#ppt_h"/>
                                          </p:val>
                                        </p:tav>
                                      </p:tavLst>
                                    </p:anim>
                                  </p:childTnLst>
                                </p:cTn>
                              </p:par>
                            </p:childTnLst>
                          </p:cTn>
                        </p:par>
                        <p:par>
                          <p:cTn id="144" fill="hold" nodeType="afterGroup">
                            <p:stCondLst>
                              <p:cond delay="8000"/>
                            </p:stCondLst>
                            <p:childTnLst>
                              <p:par>
                                <p:cTn id="145" presetID="21" presetClass="entr" presetSubtype="1" fill="hold" nodeType="afterEffect">
                                  <p:stCondLst>
                                    <p:cond delay="0"/>
                                  </p:stCondLst>
                                  <p:childTnLst>
                                    <p:set>
                                      <p:cBhvr>
                                        <p:cTn id="146" dur="1" fill="hold">
                                          <p:stCondLst>
                                            <p:cond delay="0"/>
                                          </p:stCondLst>
                                        </p:cTn>
                                        <p:tgtEl>
                                          <p:spTgt spid="115"/>
                                        </p:tgtEl>
                                        <p:attrNameLst>
                                          <p:attrName>style.visibility</p:attrName>
                                        </p:attrNameLst>
                                      </p:cBhvr>
                                      <p:to>
                                        <p:strVal val="visible"/>
                                      </p:to>
                                    </p:set>
                                    <p:animEffect transition="in" filter="wheel(1)">
                                      <p:cBhvr>
                                        <p:cTn id="147" dur="900"/>
                                        <p:tgtEl>
                                          <p:spTgt spid="115"/>
                                        </p:tgtEl>
                                      </p:cBhvr>
                                    </p:animEffect>
                                  </p:childTnLst>
                                </p:cTn>
                              </p:par>
                              <p:par>
                                <p:cTn id="148" presetID="21" presetClass="entr" presetSubtype="1" fill="hold" nodeType="withEffect">
                                  <p:stCondLst>
                                    <p:cond delay="0"/>
                                  </p:stCondLst>
                                  <p:childTnLst>
                                    <p:set>
                                      <p:cBhvr>
                                        <p:cTn id="149" dur="1" fill="hold">
                                          <p:stCondLst>
                                            <p:cond delay="0"/>
                                          </p:stCondLst>
                                        </p:cTn>
                                        <p:tgtEl>
                                          <p:spTgt spid="116"/>
                                        </p:tgtEl>
                                        <p:attrNameLst>
                                          <p:attrName>style.visibility</p:attrName>
                                        </p:attrNameLst>
                                      </p:cBhvr>
                                      <p:to>
                                        <p:strVal val="visible"/>
                                      </p:to>
                                    </p:set>
                                    <p:animEffect transition="in" filter="wheel(1)">
                                      <p:cBhvr>
                                        <p:cTn id="150" dur="1000"/>
                                        <p:tgtEl>
                                          <p:spTgt spid="116"/>
                                        </p:tgtEl>
                                      </p:cBhvr>
                                    </p:animEffect>
                                  </p:childTnLst>
                                </p:cTn>
                              </p:par>
                              <p:par>
                                <p:cTn id="151" presetID="21" presetClass="entr" presetSubtype="1" fill="hold" nodeType="withEffect">
                                  <p:stCondLst>
                                    <p:cond delay="0"/>
                                  </p:stCondLst>
                                  <p:childTnLst>
                                    <p:set>
                                      <p:cBhvr>
                                        <p:cTn id="152" dur="1" fill="hold">
                                          <p:stCondLst>
                                            <p:cond delay="0"/>
                                          </p:stCondLst>
                                        </p:cTn>
                                        <p:tgtEl>
                                          <p:spTgt spid="117"/>
                                        </p:tgtEl>
                                        <p:attrNameLst>
                                          <p:attrName>style.visibility</p:attrName>
                                        </p:attrNameLst>
                                      </p:cBhvr>
                                      <p:to>
                                        <p:strVal val="visible"/>
                                      </p:to>
                                    </p:set>
                                    <p:animEffect transition="in" filter="wheel(1)">
                                      <p:cBhvr>
                                        <p:cTn id="153" dur="1000"/>
                                        <p:tgtEl>
                                          <p:spTgt spid="117"/>
                                        </p:tgtEl>
                                      </p:cBhvr>
                                    </p:animEffect>
                                  </p:childTnLst>
                                </p:cTn>
                              </p:par>
                              <p:par>
                                <p:cTn id="154" presetID="21" presetClass="entr" presetSubtype="1" fill="hold" nodeType="withEffect">
                                  <p:stCondLst>
                                    <p:cond delay="0"/>
                                  </p:stCondLst>
                                  <p:childTnLst>
                                    <p:set>
                                      <p:cBhvr>
                                        <p:cTn id="155" dur="1" fill="hold">
                                          <p:stCondLst>
                                            <p:cond delay="0"/>
                                          </p:stCondLst>
                                        </p:cTn>
                                        <p:tgtEl>
                                          <p:spTgt spid="118"/>
                                        </p:tgtEl>
                                        <p:attrNameLst>
                                          <p:attrName>style.visibility</p:attrName>
                                        </p:attrNameLst>
                                      </p:cBhvr>
                                      <p:to>
                                        <p:strVal val="visible"/>
                                      </p:to>
                                    </p:set>
                                    <p:animEffect transition="in" filter="wheel(1)">
                                      <p:cBhvr>
                                        <p:cTn id="156" dur="1000"/>
                                        <p:tgtEl>
                                          <p:spTgt spid="118"/>
                                        </p:tgtEl>
                                      </p:cBhvr>
                                    </p:animEffect>
                                  </p:childTnLst>
                                </p:cTn>
                              </p:par>
                              <p:par>
                                <p:cTn id="157" presetID="21" presetClass="entr" presetSubtype="1" fill="hold" nodeType="withEffect">
                                  <p:stCondLst>
                                    <p:cond delay="0"/>
                                  </p:stCondLst>
                                  <p:childTnLst>
                                    <p:set>
                                      <p:cBhvr>
                                        <p:cTn id="158" dur="1" fill="hold">
                                          <p:stCondLst>
                                            <p:cond delay="0"/>
                                          </p:stCondLst>
                                        </p:cTn>
                                        <p:tgtEl>
                                          <p:spTgt spid="120"/>
                                        </p:tgtEl>
                                        <p:attrNameLst>
                                          <p:attrName>style.visibility</p:attrName>
                                        </p:attrNameLst>
                                      </p:cBhvr>
                                      <p:to>
                                        <p:strVal val="visible"/>
                                      </p:to>
                                    </p:set>
                                    <p:animEffect transition="in" filter="wheel(1)">
                                      <p:cBhvr>
                                        <p:cTn id="159" dur="1000"/>
                                        <p:tgtEl>
                                          <p:spTgt spid="120"/>
                                        </p:tgtEl>
                                      </p:cBhvr>
                                    </p:animEffect>
                                  </p:childTnLst>
                                </p:cTn>
                              </p:par>
                            </p:childTnLst>
                          </p:cTn>
                        </p:par>
                        <p:par>
                          <p:cTn id="160" fill="hold" nodeType="afterGroup">
                            <p:stCondLst>
                              <p:cond delay="9000"/>
                            </p:stCondLst>
                            <p:childTnLst>
                              <p:par>
                                <p:cTn id="161" presetID="17" presetClass="entr" presetSubtype="1" fill="hold" grpId="0" nodeType="afterEffect">
                                  <p:stCondLst>
                                    <p:cond delay="0"/>
                                  </p:stCondLst>
                                  <p:childTnLst>
                                    <p:set>
                                      <p:cBhvr>
                                        <p:cTn id="162" dur="1" fill="hold">
                                          <p:stCondLst>
                                            <p:cond delay="0"/>
                                          </p:stCondLst>
                                        </p:cTn>
                                        <p:tgtEl>
                                          <p:spTgt spid="68"/>
                                        </p:tgtEl>
                                        <p:attrNameLst>
                                          <p:attrName>style.visibility</p:attrName>
                                        </p:attrNameLst>
                                      </p:cBhvr>
                                      <p:to>
                                        <p:strVal val="visible"/>
                                      </p:to>
                                    </p:set>
                                    <p:anim calcmode="lin" valueType="num">
                                      <p:cBhvr>
                                        <p:cTn id="163" dur="500" fill="hold"/>
                                        <p:tgtEl>
                                          <p:spTgt spid="68"/>
                                        </p:tgtEl>
                                        <p:attrNameLst>
                                          <p:attrName>ppt_x</p:attrName>
                                        </p:attrNameLst>
                                      </p:cBhvr>
                                      <p:tavLst>
                                        <p:tav tm="0">
                                          <p:val>
                                            <p:strVal val="#ppt_x"/>
                                          </p:val>
                                        </p:tav>
                                        <p:tav tm="100000">
                                          <p:val>
                                            <p:strVal val="#ppt_x"/>
                                          </p:val>
                                        </p:tav>
                                      </p:tavLst>
                                    </p:anim>
                                    <p:anim calcmode="lin" valueType="num">
                                      <p:cBhvr>
                                        <p:cTn id="164" dur="500" fill="hold"/>
                                        <p:tgtEl>
                                          <p:spTgt spid="68"/>
                                        </p:tgtEl>
                                        <p:attrNameLst>
                                          <p:attrName>ppt_y</p:attrName>
                                        </p:attrNameLst>
                                      </p:cBhvr>
                                      <p:tavLst>
                                        <p:tav tm="0">
                                          <p:val>
                                            <p:strVal val="#ppt_y-#ppt_h/2"/>
                                          </p:val>
                                        </p:tav>
                                        <p:tav tm="100000">
                                          <p:val>
                                            <p:strVal val="#ppt_y"/>
                                          </p:val>
                                        </p:tav>
                                      </p:tavLst>
                                    </p:anim>
                                    <p:anim calcmode="lin" valueType="num">
                                      <p:cBhvr>
                                        <p:cTn id="165" dur="500" fill="hold"/>
                                        <p:tgtEl>
                                          <p:spTgt spid="68"/>
                                        </p:tgtEl>
                                        <p:attrNameLst>
                                          <p:attrName>ppt_w</p:attrName>
                                        </p:attrNameLst>
                                      </p:cBhvr>
                                      <p:tavLst>
                                        <p:tav tm="0">
                                          <p:val>
                                            <p:strVal val="#ppt_w"/>
                                          </p:val>
                                        </p:tav>
                                        <p:tav tm="100000">
                                          <p:val>
                                            <p:strVal val="#ppt_w"/>
                                          </p:val>
                                        </p:tav>
                                      </p:tavLst>
                                    </p:anim>
                                    <p:anim calcmode="lin" valueType="num">
                                      <p:cBhvr>
                                        <p:cTn id="166" dur="500" fill="hold"/>
                                        <p:tgtEl>
                                          <p:spTgt spid="68"/>
                                        </p:tgtEl>
                                        <p:attrNameLst>
                                          <p:attrName>ppt_h</p:attrName>
                                        </p:attrNameLst>
                                      </p:cBhvr>
                                      <p:tavLst>
                                        <p:tav tm="0">
                                          <p:val>
                                            <p:fltVal val="0"/>
                                          </p:val>
                                        </p:tav>
                                        <p:tav tm="100000">
                                          <p:val>
                                            <p:strVal val="#ppt_h"/>
                                          </p:val>
                                        </p:tav>
                                      </p:tavLst>
                                    </p:anim>
                                  </p:childTnLst>
                                </p:cTn>
                              </p:par>
                            </p:childTnLst>
                          </p:cTn>
                        </p:par>
                        <p:par>
                          <p:cTn id="167" fill="hold" nodeType="afterGroup">
                            <p:stCondLst>
                              <p:cond delay="9500"/>
                            </p:stCondLst>
                            <p:childTnLst>
                              <p:par>
                                <p:cTn id="168" presetID="21" presetClass="entr" presetSubtype="1" fill="hold" nodeType="afterEffect">
                                  <p:stCondLst>
                                    <p:cond delay="0"/>
                                  </p:stCondLst>
                                  <p:childTnLst>
                                    <p:set>
                                      <p:cBhvr>
                                        <p:cTn id="169" dur="1" fill="hold">
                                          <p:stCondLst>
                                            <p:cond delay="0"/>
                                          </p:stCondLst>
                                        </p:cTn>
                                        <p:tgtEl>
                                          <p:spTgt spid="121"/>
                                        </p:tgtEl>
                                        <p:attrNameLst>
                                          <p:attrName>style.visibility</p:attrName>
                                        </p:attrNameLst>
                                      </p:cBhvr>
                                      <p:to>
                                        <p:strVal val="visible"/>
                                      </p:to>
                                    </p:set>
                                    <p:animEffect transition="in" filter="wheel(1)">
                                      <p:cBhvr>
                                        <p:cTn id="170" dur="1000"/>
                                        <p:tgtEl>
                                          <p:spTgt spid="121"/>
                                        </p:tgtEl>
                                      </p:cBhvr>
                                    </p:animEffect>
                                  </p:childTnLst>
                                </p:cTn>
                              </p:par>
                              <p:par>
                                <p:cTn id="171" presetID="21" presetClass="entr" presetSubtype="1" fill="hold" nodeType="withEffect">
                                  <p:stCondLst>
                                    <p:cond delay="0"/>
                                  </p:stCondLst>
                                  <p:childTnLst>
                                    <p:set>
                                      <p:cBhvr>
                                        <p:cTn id="172" dur="1" fill="hold">
                                          <p:stCondLst>
                                            <p:cond delay="0"/>
                                          </p:stCondLst>
                                        </p:cTn>
                                        <p:tgtEl>
                                          <p:spTgt spid="122"/>
                                        </p:tgtEl>
                                        <p:attrNameLst>
                                          <p:attrName>style.visibility</p:attrName>
                                        </p:attrNameLst>
                                      </p:cBhvr>
                                      <p:to>
                                        <p:strVal val="visible"/>
                                      </p:to>
                                    </p:set>
                                    <p:animEffect transition="in" filter="wheel(1)">
                                      <p:cBhvr>
                                        <p:cTn id="173" dur="1000"/>
                                        <p:tgtEl>
                                          <p:spTgt spid="122"/>
                                        </p:tgtEl>
                                      </p:cBhvr>
                                    </p:animEffect>
                                  </p:childTnLst>
                                </p:cTn>
                              </p:par>
                              <p:par>
                                <p:cTn id="174" presetID="21" presetClass="entr" presetSubtype="1" fill="hold" nodeType="withEffect">
                                  <p:stCondLst>
                                    <p:cond delay="0"/>
                                  </p:stCondLst>
                                  <p:childTnLst>
                                    <p:set>
                                      <p:cBhvr>
                                        <p:cTn id="175" dur="1" fill="hold">
                                          <p:stCondLst>
                                            <p:cond delay="0"/>
                                          </p:stCondLst>
                                        </p:cTn>
                                        <p:tgtEl>
                                          <p:spTgt spid="123"/>
                                        </p:tgtEl>
                                        <p:attrNameLst>
                                          <p:attrName>style.visibility</p:attrName>
                                        </p:attrNameLst>
                                      </p:cBhvr>
                                      <p:to>
                                        <p:strVal val="visible"/>
                                      </p:to>
                                    </p:set>
                                    <p:animEffect transition="in" filter="wheel(1)">
                                      <p:cBhvr>
                                        <p:cTn id="176" dur="1000"/>
                                        <p:tgtEl>
                                          <p:spTgt spid="123"/>
                                        </p:tgtEl>
                                      </p:cBhvr>
                                    </p:animEffect>
                                  </p:childTnLst>
                                </p:cTn>
                              </p:par>
                              <p:par>
                                <p:cTn id="177" presetID="21" presetClass="entr" presetSubtype="1" fill="hold" nodeType="withEffect">
                                  <p:stCondLst>
                                    <p:cond delay="0"/>
                                  </p:stCondLst>
                                  <p:childTnLst>
                                    <p:set>
                                      <p:cBhvr>
                                        <p:cTn id="178" dur="1" fill="hold">
                                          <p:stCondLst>
                                            <p:cond delay="0"/>
                                          </p:stCondLst>
                                        </p:cTn>
                                        <p:tgtEl>
                                          <p:spTgt spid="124"/>
                                        </p:tgtEl>
                                        <p:attrNameLst>
                                          <p:attrName>style.visibility</p:attrName>
                                        </p:attrNameLst>
                                      </p:cBhvr>
                                      <p:to>
                                        <p:strVal val="visible"/>
                                      </p:to>
                                    </p:set>
                                    <p:animEffect transition="in" filter="wheel(1)">
                                      <p:cBhvr>
                                        <p:cTn id="179"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1" grpId="0" animBg="1"/>
      <p:bldP spid="72" grpId="0" animBg="1"/>
      <p:bldP spid="73" grpId="0" animBg="1"/>
      <p:bldP spid="66" grpId="0" animBg="1"/>
      <p:bldP spid="67" grpId="0" animBg="1"/>
      <p:bldP spid="6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図 3">
            <a:extLst>
              <a:ext uri="{FF2B5EF4-FFF2-40B4-BE49-F238E27FC236}">
                <a16:creationId xmlns:a16="http://schemas.microsoft.com/office/drawing/2014/main" id="{ECCF8358-0703-471B-9954-03F5B863F776}"/>
              </a:ext>
            </a:extLst>
          </p:cNvPr>
          <p:cNvPicPr>
            <a:picLocks noChangeAspect="1"/>
          </p:cNvPicPr>
          <p:nvPr/>
        </p:nvPicPr>
        <p:blipFill>
          <a:blip r:embed="rId2">
            <a:extLst>
              <a:ext uri="{28A0092B-C50C-407E-A947-70E740481C1C}">
                <a14:useLocalDpi xmlns:a14="http://schemas.microsoft.com/office/drawing/2010/main" val="0"/>
              </a:ext>
            </a:extLst>
          </a:blip>
          <a:srcRect t="2" r="57593" b="4710"/>
          <a:stretch>
            <a:fillRect/>
          </a:stretch>
        </p:blipFill>
        <p:spPr bwMode="auto">
          <a:xfrm>
            <a:off x="415925" y="979488"/>
            <a:ext cx="34909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図 4">
            <a:extLst>
              <a:ext uri="{FF2B5EF4-FFF2-40B4-BE49-F238E27FC236}">
                <a16:creationId xmlns:a16="http://schemas.microsoft.com/office/drawing/2014/main" id="{ADFF20ED-4D51-4052-96C1-D8BFCD09789B}"/>
              </a:ext>
            </a:extLst>
          </p:cNvPr>
          <p:cNvPicPr>
            <a:picLocks noChangeAspect="1"/>
          </p:cNvPicPr>
          <p:nvPr/>
        </p:nvPicPr>
        <p:blipFill>
          <a:blip r:embed="rId2">
            <a:extLst>
              <a:ext uri="{28A0092B-C50C-407E-A947-70E740481C1C}">
                <a14:useLocalDpi xmlns:a14="http://schemas.microsoft.com/office/drawing/2010/main" val="0"/>
              </a:ext>
            </a:extLst>
          </a:blip>
          <a:srcRect l="55106" t="5556" r="2477"/>
          <a:stretch>
            <a:fillRect/>
          </a:stretch>
        </p:blipFill>
        <p:spPr bwMode="auto">
          <a:xfrm>
            <a:off x="415925" y="2514600"/>
            <a:ext cx="34925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図 5">
            <a:extLst>
              <a:ext uri="{FF2B5EF4-FFF2-40B4-BE49-F238E27FC236}">
                <a16:creationId xmlns:a16="http://schemas.microsoft.com/office/drawing/2014/main" id="{ECD1902A-2DC0-46FD-B2B3-4E0E639B5118}"/>
              </a:ext>
            </a:extLst>
          </p:cNvPr>
          <p:cNvPicPr>
            <a:picLocks noChangeAspect="1"/>
          </p:cNvPicPr>
          <p:nvPr/>
        </p:nvPicPr>
        <p:blipFill>
          <a:blip r:embed="rId3">
            <a:extLst>
              <a:ext uri="{28A0092B-C50C-407E-A947-70E740481C1C}">
                <a14:useLocalDpi xmlns:a14="http://schemas.microsoft.com/office/drawing/2010/main" val="0"/>
              </a:ext>
            </a:extLst>
          </a:blip>
          <a:srcRect r="51366" b="3333"/>
          <a:stretch>
            <a:fillRect/>
          </a:stretch>
        </p:blipFill>
        <p:spPr bwMode="auto">
          <a:xfrm>
            <a:off x="422275" y="5173663"/>
            <a:ext cx="346868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図 6">
            <a:extLst>
              <a:ext uri="{FF2B5EF4-FFF2-40B4-BE49-F238E27FC236}">
                <a16:creationId xmlns:a16="http://schemas.microsoft.com/office/drawing/2014/main" id="{10A6BB27-882A-4F04-A0EC-E61E8B1999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400" y="3592513"/>
            <a:ext cx="350043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乗算 7">
            <a:extLst>
              <a:ext uri="{FF2B5EF4-FFF2-40B4-BE49-F238E27FC236}">
                <a16:creationId xmlns:a16="http://schemas.microsoft.com/office/drawing/2014/main" id="{7CAB89DB-8B34-4F95-89DB-5D51D27763C6}"/>
              </a:ext>
            </a:extLst>
          </p:cNvPr>
          <p:cNvSpPr/>
          <p:nvPr/>
        </p:nvSpPr>
        <p:spPr>
          <a:xfrm>
            <a:off x="3906838" y="715963"/>
            <a:ext cx="1565275" cy="1555750"/>
          </a:xfrm>
          <a:prstGeom prst="mathMultiply">
            <a:avLst>
              <a:gd name="adj1" fmla="val 119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n>
                <a:solidFill>
                  <a:prstClr val="black"/>
                </a:solidFill>
              </a:ln>
              <a:solidFill>
                <a:prstClr val="black"/>
              </a:solidFill>
            </a:endParaRPr>
          </a:p>
        </p:txBody>
      </p:sp>
      <p:sp>
        <p:nvSpPr>
          <p:cNvPr id="9" name="乗算 8">
            <a:extLst>
              <a:ext uri="{FF2B5EF4-FFF2-40B4-BE49-F238E27FC236}">
                <a16:creationId xmlns:a16="http://schemas.microsoft.com/office/drawing/2014/main" id="{03BB535F-29B5-4699-AA94-6ED17C7FDC68}"/>
              </a:ext>
            </a:extLst>
          </p:cNvPr>
          <p:cNvSpPr/>
          <p:nvPr/>
        </p:nvSpPr>
        <p:spPr>
          <a:xfrm>
            <a:off x="3906838" y="2230438"/>
            <a:ext cx="1565275" cy="1554162"/>
          </a:xfrm>
          <a:prstGeom prst="mathMultiply">
            <a:avLst>
              <a:gd name="adj1" fmla="val 119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n>
                <a:solidFill>
                  <a:prstClr val="black"/>
                </a:solidFill>
              </a:ln>
              <a:solidFill>
                <a:prstClr val="black"/>
              </a:solidFill>
            </a:endParaRPr>
          </a:p>
        </p:txBody>
      </p:sp>
      <p:sp>
        <p:nvSpPr>
          <p:cNvPr id="10" name="乗算 9">
            <a:extLst>
              <a:ext uri="{FF2B5EF4-FFF2-40B4-BE49-F238E27FC236}">
                <a16:creationId xmlns:a16="http://schemas.microsoft.com/office/drawing/2014/main" id="{44859A19-931D-4158-956F-227CB4A4AA6F}"/>
              </a:ext>
            </a:extLst>
          </p:cNvPr>
          <p:cNvSpPr/>
          <p:nvPr/>
        </p:nvSpPr>
        <p:spPr>
          <a:xfrm>
            <a:off x="3906838" y="3548063"/>
            <a:ext cx="1565275" cy="1554162"/>
          </a:xfrm>
          <a:prstGeom prst="mathMultiply">
            <a:avLst>
              <a:gd name="adj1" fmla="val 119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n>
                <a:solidFill>
                  <a:prstClr val="black"/>
                </a:solidFill>
              </a:ln>
              <a:solidFill>
                <a:prstClr val="black"/>
              </a:solidFill>
            </a:endParaRPr>
          </a:p>
        </p:txBody>
      </p:sp>
      <p:sp>
        <p:nvSpPr>
          <p:cNvPr id="11" name="乗算 10">
            <a:extLst>
              <a:ext uri="{FF2B5EF4-FFF2-40B4-BE49-F238E27FC236}">
                <a16:creationId xmlns:a16="http://schemas.microsoft.com/office/drawing/2014/main" id="{DE9649A5-CEEA-4E32-887D-D23C43BA4692}"/>
              </a:ext>
            </a:extLst>
          </p:cNvPr>
          <p:cNvSpPr/>
          <p:nvPr/>
        </p:nvSpPr>
        <p:spPr>
          <a:xfrm>
            <a:off x="3906838" y="4960938"/>
            <a:ext cx="1565275" cy="1554162"/>
          </a:xfrm>
          <a:prstGeom prst="mathMultiply">
            <a:avLst>
              <a:gd name="adj1" fmla="val 119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n>
                <a:solidFill>
                  <a:prstClr val="black"/>
                </a:solidFill>
              </a:ln>
              <a:solidFill>
                <a:prstClr val="black"/>
              </a:solidFill>
            </a:endParaRPr>
          </a:p>
        </p:txBody>
      </p:sp>
      <p:sp>
        <p:nvSpPr>
          <p:cNvPr id="12" name="正方形/長方形 11">
            <a:extLst>
              <a:ext uri="{FF2B5EF4-FFF2-40B4-BE49-F238E27FC236}">
                <a16:creationId xmlns:a16="http://schemas.microsoft.com/office/drawing/2014/main" id="{37CBB2D9-8DC5-460F-824C-1F58B9B3601D}"/>
              </a:ext>
            </a:extLst>
          </p:cNvPr>
          <p:cNvSpPr/>
          <p:nvPr/>
        </p:nvSpPr>
        <p:spPr>
          <a:xfrm>
            <a:off x="5370286" y="545969"/>
            <a:ext cx="1046706" cy="1862048"/>
          </a:xfrm>
          <a:prstGeom prst="rect">
            <a:avLst/>
          </a:prstGeom>
          <a:noFill/>
        </p:spPr>
        <p:txBody>
          <a:bodyPr>
            <a:spAutoFit/>
          </a:bodyPr>
          <a:lstStyle/>
          <a:p>
            <a:pPr eaLnBrk="1" fontAlgn="auto" hangingPunct="1">
              <a:spcBef>
                <a:spcPts val="0"/>
              </a:spcBef>
              <a:spcAft>
                <a:spcPts val="0"/>
              </a:spcAft>
              <a:defRPr/>
            </a:pPr>
            <a:r>
              <a:rPr lang="ja-JP" altLang="en-US" sz="11500" b="1" dirty="0">
                <a:ln w="12700">
                  <a:solidFill>
                    <a:sysClr val="windowText" lastClr="000000"/>
                  </a:solidFill>
                  <a:prstDash val="solid"/>
                </a:ln>
                <a:solidFill>
                  <a:sysClr val="windowText" lastClr="000000"/>
                </a:solidFill>
                <a:latin typeface="Corbel"/>
                <a:ea typeface="ＭＳ ゴシック" panose="020B0609070205080204" pitchFamily="49" charset="-128"/>
              </a:rPr>
              <a:t>８</a:t>
            </a:r>
          </a:p>
        </p:txBody>
      </p:sp>
      <p:sp>
        <p:nvSpPr>
          <p:cNvPr id="13" name="正方形/長方形 12">
            <a:extLst>
              <a:ext uri="{FF2B5EF4-FFF2-40B4-BE49-F238E27FC236}">
                <a16:creationId xmlns:a16="http://schemas.microsoft.com/office/drawing/2014/main" id="{848185CF-F71D-432E-A2B8-4775EA3360F2}"/>
              </a:ext>
            </a:extLst>
          </p:cNvPr>
          <p:cNvSpPr/>
          <p:nvPr/>
        </p:nvSpPr>
        <p:spPr>
          <a:xfrm>
            <a:off x="5370286" y="2076463"/>
            <a:ext cx="1046706" cy="1862048"/>
          </a:xfrm>
          <a:prstGeom prst="rect">
            <a:avLst/>
          </a:prstGeom>
          <a:noFill/>
        </p:spPr>
        <p:txBody>
          <a:bodyPr>
            <a:spAutoFit/>
          </a:bodyPr>
          <a:lstStyle/>
          <a:p>
            <a:pPr eaLnBrk="1" fontAlgn="auto" hangingPunct="1">
              <a:spcBef>
                <a:spcPts val="0"/>
              </a:spcBef>
              <a:spcAft>
                <a:spcPts val="0"/>
              </a:spcAft>
              <a:defRPr/>
            </a:pPr>
            <a:r>
              <a:rPr lang="ja-JP" altLang="en-US" sz="11500" b="1" dirty="0">
                <a:ln w="12700">
                  <a:solidFill>
                    <a:sysClr val="windowText" lastClr="000000"/>
                  </a:solidFill>
                  <a:prstDash val="solid"/>
                </a:ln>
                <a:solidFill>
                  <a:sysClr val="windowText" lastClr="000000"/>
                </a:solidFill>
                <a:latin typeface="Corbel"/>
                <a:ea typeface="ＭＳ ゴシック" panose="020B0609070205080204" pitchFamily="49" charset="-128"/>
              </a:rPr>
              <a:t>８</a:t>
            </a:r>
          </a:p>
        </p:txBody>
      </p:sp>
      <p:sp>
        <p:nvSpPr>
          <p:cNvPr id="14" name="正方形/長方形 13">
            <a:extLst>
              <a:ext uri="{FF2B5EF4-FFF2-40B4-BE49-F238E27FC236}">
                <a16:creationId xmlns:a16="http://schemas.microsoft.com/office/drawing/2014/main" id="{9470DB5A-F285-4E81-99E6-D559ACEC8E9D}"/>
              </a:ext>
            </a:extLst>
          </p:cNvPr>
          <p:cNvSpPr/>
          <p:nvPr/>
        </p:nvSpPr>
        <p:spPr>
          <a:xfrm>
            <a:off x="5370286" y="3394431"/>
            <a:ext cx="1046706" cy="1862048"/>
          </a:xfrm>
          <a:prstGeom prst="rect">
            <a:avLst/>
          </a:prstGeom>
          <a:noFill/>
        </p:spPr>
        <p:txBody>
          <a:bodyPr>
            <a:spAutoFit/>
          </a:bodyPr>
          <a:lstStyle/>
          <a:p>
            <a:pPr eaLnBrk="1" fontAlgn="auto" hangingPunct="1">
              <a:spcBef>
                <a:spcPts val="0"/>
              </a:spcBef>
              <a:spcAft>
                <a:spcPts val="0"/>
              </a:spcAft>
              <a:defRPr/>
            </a:pPr>
            <a:r>
              <a:rPr lang="ja-JP" altLang="en-US" sz="11500" b="1" dirty="0">
                <a:ln w="12700">
                  <a:solidFill>
                    <a:sysClr val="windowText" lastClr="000000"/>
                  </a:solidFill>
                  <a:prstDash val="solid"/>
                </a:ln>
                <a:solidFill>
                  <a:sysClr val="windowText" lastClr="000000"/>
                </a:solidFill>
                <a:latin typeface="Corbel"/>
                <a:ea typeface="ＭＳ ゴシック" panose="020B0609070205080204" pitchFamily="49" charset="-128"/>
              </a:rPr>
              <a:t>４</a:t>
            </a:r>
          </a:p>
        </p:txBody>
      </p:sp>
      <p:sp>
        <p:nvSpPr>
          <p:cNvPr id="15" name="正方形/長方形 14">
            <a:extLst>
              <a:ext uri="{FF2B5EF4-FFF2-40B4-BE49-F238E27FC236}">
                <a16:creationId xmlns:a16="http://schemas.microsoft.com/office/drawing/2014/main" id="{98B4C6C3-2994-49B8-AE6E-7DF3420759B9}"/>
              </a:ext>
            </a:extLst>
          </p:cNvPr>
          <p:cNvSpPr/>
          <p:nvPr/>
        </p:nvSpPr>
        <p:spPr>
          <a:xfrm>
            <a:off x="5370286" y="4807532"/>
            <a:ext cx="1046706" cy="1862048"/>
          </a:xfrm>
          <a:prstGeom prst="rect">
            <a:avLst/>
          </a:prstGeom>
          <a:noFill/>
        </p:spPr>
        <p:txBody>
          <a:bodyPr>
            <a:spAutoFit/>
          </a:bodyPr>
          <a:lstStyle/>
          <a:p>
            <a:pPr eaLnBrk="1" fontAlgn="auto" hangingPunct="1">
              <a:spcBef>
                <a:spcPts val="0"/>
              </a:spcBef>
              <a:spcAft>
                <a:spcPts val="0"/>
              </a:spcAft>
              <a:defRPr/>
            </a:pPr>
            <a:r>
              <a:rPr lang="ja-JP" altLang="en-US" sz="11500" b="1" dirty="0">
                <a:ln w="12700">
                  <a:solidFill>
                    <a:sysClr val="windowText" lastClr="000000"/>
                  </a:solidFill>
                  <a:prstDash val="solid"/>
                </a:ln>
                <a:solidFill>
                  <a:sysClr val="windowText" lastClr="000000"/>
                </a:solidFill>
                <a:latin typeface="Corbel"/>
                <a:ea typeface="ＭＳ ゴシック" panose="020B0609070205080204" pitchFamily="49" charset="-128"/>
              </a:rPr>
              <a:t>２</a:t>
            </a:r>
          </a:p>
        </p:txBody>
      </p:sp>
      <p:sp>
        <p:nvSpPr>
          <p:cNvPr id="16" name="正方形/長方形 15">
            <a:extLst>
              <a:ext uri="{FF2B5EF4-FFF2-40B4-BE49-F238E27FC236}">
                <a16:creationId xmlns:a16="http://schemas.microsoft.com/office/drawing/2014/main" id="{179EB2AC-52C3-4A89-8DD8-054CDC2BBE68}"/>
              </a:ext>
            </a:extLst>
          </p:cNvPr>
          <p:cNvSpPr/>
          <p:nvPr/>
        </p:nvSpPr>
        <p:spPr>
          <a:xfrm>
            <a:off x="7068457" y="2438039"/>
            <a:ext cx="4499429" cy="2554545"/>
          </a:xfrm>
          <a:prstGeom prst="rect">
            <a:avLst/>
          </a:prstGeom>
          <a:noFill/>
        </p:spPr>
        <p:txBody>
          <a:bodyPr>
            <a:spAutoFit/>
          </a:bodyPr>
          <a:lstStyle/>
          <a:p>
            <a:pPr eaLnBrk="1" fontAlgn="auto" hangingPunct="1">
              <a:spcBef>
                <a:spcPts val="0"/>
              </a:spcBef>
              <a:spcAft>
                <a:spcPts val="0"/>
              </a:spcAft>
              <a:defRPr/>
            </a:pPr>
            <a:r>
              <a:rPr lang="ja-JP" altLang="en-US" sz="8000" b="1" dirty="0">
                <a:ln w="12700">
                  <a:solidFill>
                    <a:sysClr val="windowText" lastClr="000000"/>
                  </a:solidFill>
                  <a:prstDash val="solid"/>
                </a:ln>
                <a:solidFill>
                  <a:srgbClr val="FF0000"/>
                </a:solidFill>
                <a:latin typeface="Corbel"/>
                <a:ea typeface="ＭＳ ゴシック" panose="020B0609070205080204" pitchFamily="49" charset="-128"/>
              </a:rPr>
              <a:t>繰り返し</a:t>
            </a:r>
            <a:endParaRPr lang="en-US" altLang="ja-JP" sz="8000" b="1" dirty="0">
              <a:ln w="12700">
                <a:solidFill>
                  <a:sysClr val="windowText" lastClr="000000"/>
                </a:solidFill>
                <a:prstDash val="solid"/>
              </a:ln>
              <a:solidFill>
                <a:srgbClr val="FF0000"/>
              </a:solidFill>
              <a:latin typeface="Corbel"/>
              <a:ea typeface="ＭＳ ゴシック" panose="020B0609070205080204" pitchFamily="49" charset="-128"/>
            </a:endParaRPr>
          </a:p>
          <a:p>
            <a:pPr eaLnBrk="1" fontAlgn="auto" hangingPunct="1">
              <a:spcBef>
                <a:spcPts val="0"/>
              </a:spcBef>
              <a:spcAft>
                <a:spcPts val="0"/>
              </a:spcAft>
              <a:defRPr/>
            </a:pPr>
            <a:r>
              <a:rPr lang="ja-JP" altLang="en-US" sz="8000" b="1" dirty="0">
                <a:ln w="12700">
                  <a:solidFill>
                    <a:sysClr val="windowText" lastClr="000000"/>
                  </a:solidFill>
                  <a:prstDash val="solid"/>
                </a:ln>
                <a:solidFill>
                  <a:srgbClr val="FF0000"/>
                </a:solidFill>
                <a:latin typeface="Corbel"/>
                <a:ea typeface="ＭＳ ゴシック" panose="020B0609070205080204" pitchFamily="49" charset="-128"/>
              </a:rPr>
              <a:t>が多い</a:t>
            </a:r>
          </a:p>
        </p:txBody>
      </p:sp>
      <p:grpSp>
        <p:nvGrpSpPr>
          <p:cNvPr id="17" name="グループ化 16">
            <a:extLst>
              <a:ext uri="{FF2B5EF4-FFF2-40B4-BE49-F238E27FC236}">
                <a16:creationId xmlns:a16="http://schemas.microsoft.com/office/drawing/2014/main" id="{74CF424A-B851-40BD-AD70-5640F46E7DD4}"/>
              </a:ext>
            </a:extLst>
          </p:cNvPr>
          <p:cNvGrpSpPr/>
          <p:nvPr/>
        </p:nvGrpSpPr>
        <p:grpSpPr>
          <a:xfrm>
            <a:off x="130834" y="148418"/>
            <a:ext cx="3436877" cy="718536"/>
            <a:chOff x="6269098" y="2167539"/>
            <a:chExt cx="5657850" cy="1286688"/>
          </a:xfrm>
        </p:grpSpPr>
        <p:grpSp>
          <p:nvGrpSpPr>
            <p:cNvPr id="18" name="グループ化 17">
              <a:extLst>
                <a:ext uri="{FF2B5EF4-FFF2-40B4-BE49-F238E27FC236}">
                  <a16:creationId xmlns:a16="http://schemas.microsoft.com/office/drawing/2014/main" id="{47556E35-3502-4088-A537-386EADB5ECBA}"/>
                </a:ext>
              </a:extLst>
            </p:cNvPr>
            <p:cNvGrpSpPr/>
            <p:nvPr/>
          </p:nvGrpSpPr>
          <p:grpSpPr>
            <a:xfrm>
              <a:off x="6269098" y="2167539"/>
              <a:ext cx="5657850" cy="1286688"/>
              <a:chOff x="6372225" y="1520585"/>
              <a:chExt cx="5657850" cy="1390650"/>
            </a:xfrm>
          </p:grpSpPr>
          <p:sp>
            <p:nvSpPr>
              <p:cNvPr id="20" name="四角形: 角を丸くする 19">
                <a:extLst>
                  <a:ext uri="{FF2B5EF4-FFF2-40B4-BE49-F238E27FC236}">
                    <a16:creationId xmlns:a16="http://schemas.microsoft.com/office/drawing/2014/main" id="{B5840483-209D-487D-9CEC-3DE5A1A0E217}"/>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21" name="フローチャート: 結合子 20">
                <a:extLst>
                  <a:ext uri="{FF2B5EF4-FFF2-40B4-BE49-F238E27FC236}">
                    <a16:creationId xmlns:a16="http://schemas.microsoft.com/office/drawing/2014/main" id="{2BEE6266-689F-4326-B360-AEDAC31AE959}"/>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19" name="テキスト ボックス 18">
              <a:extLst>
                <a:ext uri="{FF2B5EF4-FFF2-40B4-BE49-F238E27FC236}">
                  <a16:creationId xmlns:a16="http://schemas.microsoft.com/office/drawing/2014/main" id="{F6DD5C40-2C28-45B5-BDC5-376B2506FD46}"/>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6"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80">
                                          <p:stCondLst>
                                            <p:cond delay="0"/>
                                          </p:stCondLst>
                                        </p:cTn>
                                        <p:tgtEl>
                                          <p:spTgt spid="16"/>
                                        </p:tgtEl>
                                      </p:cBhvr>
                                    </p:animEffect>
                                    <p:anim calcmode="lin" valueType="num">
                                      <p:cBhvr>
                                        <p:cTn id="3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9" dur="26">
                                          <p:stCondLst>
                                            <p:cond delay="650"/>
                                          </p:stCondLst>
                                        </p:cTn>
                                        <p:tgtEl>
                                          <p:spTgt spid="16"/>
                                        </p:tgtEl>
                                      </p:cBhvr>
                                      <p:to x="100000" y="60000"/>
                                    </p:animScale>
                                    <p:animScale>
                                      <p:cBhvr>
                                        <p:cTn id="40" dur="166" decel="50000">
                                          <p:stCondLst>
                                            <p:cond delay="676"/>
                                          </p:stCondLst>
                                        </p:cTn>
                                        <p:tgtEl>
                                          <p:spTgt spid="16"/>
                                        </p:tgtEl>
                                      </p:cBhvr>
                                      <p:to x="100000" y="100000"/>
                                    </p:animScale>
                                    <p:animScale>
                                      <p:cBhvr>
                                        <p:cTn id="41" dur="26">
                                          <p:stCondLst>
                                            <p:cond delay="1312"/>
                                          </p:stCondLst>
                                        </p:cTn>
                                        <p:tgtEl>
                                          <p:spTgt spid="16"/>
                                        </p:tgtEl>
                                      </p:cBhvr>
                                      <p:to x="100000" y="80000"/>
                                    </p:animScale>
                                    <p:animScale>
                                      <p:cBhvr>
                                        <p:cTn id="42" dur="166" decel="50000">
                                          <p:stCondLst>
                                            <p:cond delay="1338"/>
                                          </p:stCondLst>
                                        </p:cTn>
                                        <p:tgtEl>
                                          <p:spTgt spid="16"/>
                                        </p:tgtEl>
                                      </p:cBhvr>
                                      <p:to x="100000" y="100000"/>
                                    </p:animScale>
                                    <p:animScale>
                                      <p:cBhvr>
                                        <p:cTn id="43" dur="26">
                                          <p:stCondLst>
                                            <p:cond delay="1642"/>
                                          </p:stCondLst>
                                        </p:cTn>
                                        <p:tgtEl>
                                          <p:spTgt spid="16"/>
                                        </p:tgtEl>
                                      </p:cBhvr>
                                      <p:to x="100000" y="90000"/>
                                    </p:animScale>
                                    <p:animScale>
                                      <p:cBhvr>
                                        <p:cTn id="44" dur="166" decel="50000">
                                          <p:stCondLst>
                                            <p:cond delay="1668"/>
                                          </p:stCondLst>
                                        </p:cTn>
                                        <p:tgtEl>
                                          <p:spTgt spid="16"/>
                                        </p:tgtEl>
                                      </p:cBhvr>
                                      <p:to x="100000" y="100000"/>
                                    </p:animScale>
                                    <p:animScale>
                                      <p:cBhvr>
                                        <p:cTn id="45" dur="26">
                                          <p:stCondLst>
                                            <p:cond delay="1808"/>
                                          </p:stCondLst>
                                        </p:cTn>
                                        <p:tgtEl>
                                          <p:spTgt spid="16"/>
                                        </p:tgtEl>
                                      </p:cBhvr>
                                      <p:to x="100000" y="95000"/>
                                    </p:animScale>
                                    <p:animScale>
                                      <p:cBhvr>
                                        <p:cTn id="4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3">
            <a:extLst>
              <a:ext uri="{FF2B5EF4-FFF2-40B4-BE49-F238E27FC236}">
                <a16:creationId xmlns:a16="http://schemas.microsoft.com/office/drawing/2014/main" id="{5E01DBC8-CB32-4EC1-A362-6838F1FD74F0}"/>
              </a:ext>
            </a:extLst>
          </p:cNvPr>
          <p:cNvPicPr>
            <a:picLocks noChangeAspect="1"/>
          </p:cNvPicPr>
          <p:nvPr/>
        </p:nvPicPr>
        <p:blipFill>
          <a:blip r:embed="rId2">
            <a:extLst>
              <a:ext uri="{28A0092B-C50C-407E-A947-70E740481C1C}">
                <a14:useLocalDpi xmlns:a14="http://schemas.microsoft.com/office/drawing/2010/main" val="0"/>
              </a:ext>
            </a:extLst>
          </a:blip>
          <a:srcRect t="2" r="57593" b="4710"/>
          <a:stretch>
            <a:fillRect/>
          </a:stretch>
        </p:blipFill>
        <p:spPr bwMode="auto">
          <a:xfrm>
            <a:off x="383091" y="954862"/>
            <a:ext cx="36560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C92592D4-B28B-4DED-9A57-D0AC9447CE9C}"/>
              </a:ext>
            </a:extLst>
          </p:cNvPr>
          <p:cNvSpPr/>
          <p:nvPr/>
        </p:nvSpPr>
        <p:spPr>
          <a:xfrm>
            <a:off x="250368" y="2048633"/>
            <a:ext cx="3921460" cy="4688463"/>
          </a:xfrm>
          <a:prstGeom prst="rect">
            <a:avLst/>
          </a:prstGeom>
          <a:noFill/>
        </p:spPr>
        <p:txBody>
          <a:bodyPr>
            <a:spAutoFit/>
          </a:bodyPr>
          <a:lstStyle/>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 want to go to Egypt.</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What can you do in Egypt?</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You can see the pyramids.</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You can ride a camel.</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Sounds great!</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Sounds fun!</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Can I go with you?</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8" name="正方形/長方形 7">
            <a:extLst>
              <a:ext uri="{FF2B5EF4-FFF2-40B4-BE49-F238E27FC236}">
                <a16:creationId xmlns:a16="http://schemas.microsoft.com/office/drawing/2014/main" id="{9840F1F0-F959-4689-A586-B550B69CF62D}"/>
              </a:ext>
            </a:extLst>
          </p:cNvPr>
          <p:cNvSpPr/>
          <p:nvPr/>
        </p:nvSpPr>
        <p:spPr>
          <a:xfrm>
            <a:off x="4116412" y="2048632"/>
            <a:ext cx="3921460" cy="4688463"/>
          </a:xfrm>
          <a:prstGeom prst="rect">
            <a:avLst/>
          </a:prstGeom>
          <a:noFill/>
        </p:spPr>
        <p:txBody>
          <a:bodyPr>
            <a:spAutoFit/>
          </a:bodyPr>
          <a:lstStyle/>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 want to go to China.</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What can you do in China?</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You can see the Great Wall.</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You can eat Chinese food.</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Sounds great!</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Sounds fun!</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Can I go with you?</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9" name="正方形/長方形 8">
            <a:extLst>
              <a:ext uri="{FF2B5EF4-FFF2-40B4-BE49-F238E27FC236}">
                <a16:creationId xmlns:a16="http://schemas.microsoft.com/office/drawing/2014/main" id="{F7DADAA9-8978-4C78-9F9E-015A86CC447D}"/>
              </a:ext>
            </a:extLst>
          </p:cNvPr>
          <p:cNvSpPr/>
          <p:nvPr/>
        </p:nvSpPr>
        <p:spPr>
          <a:xfrm>
            <a:off x="8037872" y="2048631"/>
            <a:ext cx="3921460" cy="4688463"/>
          </a:xfrm>
          <a:prstGeom prst="rect">
            <a:avLst/>
          </a:prstGeom>
          <a:noFill/>
        </p:spPr>
        <p:txBody>
          <a:bodyPr>
            <a:spAutoFit/>
          </a:bodyPr>
          <a:lstStyle/>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 want to go to Italy.</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What can you do in Italy?</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You can see the Colosseum.</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You can buy olive oil.</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Sounds great!</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Sounds fun!</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Can I go with you?</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Of course!</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grpSp>
        <p:nvGrpSpPr>
          <p:cNvPr id="6" name="グループ化 5">
            <a:extLst>
              <a:ext uri="{FF2B5EF4-FFF2-40B4-BE49-F238E27FC236}">
                <a16:creationId xmlns:a16="http://schemas.microsoft.com/office/drawing/2014/main" id="{1FDA40F5-CDAE-4F3E-A187-C5D49813BF61}"/>
              </a:ext>
            </a:extLst>
          </p:cNvPr>
          <p:cNvGrpSpPr/>
          <p:nvPr/>
        </p:nvGrpSpPr>
        <p:grpSpPr>
          <a:xfrm>
            <a:off x="130834" y="148418"/>
            <a:ext cx="3436877" cy="718536"/>
            <a:chOff x="6269098" y="2167539"/>
            <a:chExt cx="5657850" cy="1286688"/>
          </a:xfrm>
        </p:grpSpPr>
        <p:grpSp>
          <p:nvGrpSpPr>
            <p:cNvPr id="7" name="グループ化 6">
              <a:extLst>
                <a:ext uri="{FF2B5EF4-FFF2-40B4-BE49-F238E27FC236}">
                  <a16:creationId xmlns:a16="http://schemas.microsoft.com/office/drawing/2014/main" id="{C09DA8E0-8C05-42CA-9AF2-AC52A528F297}"/>
                </a:ext>
              </a:extLst>
            </p:cNvPr>
            <p:cNvGrpSpPr/>
            <p:nvPr/>
          </p:nvGrpSpPr>
          <p:grpSpPr>
            <a:xfrm>
              <a:off x="6269098" y="2167539"/>
              <a:ext cx="5657850" cy="1286688"/>
              <a:chOff x="6372225" y="1520585"/>
              <a:chExt cx="5657850" cy="1390650"/>
            </a:xfrm>
          </p:grpSpPr>
          <p:sp>
            <p:nvSpPr>
              <p:cNvPr id="11" name="四角形: 角を丸くする 10">
                <a:extLst>
                  <a:ext uri="{FF2B5EF4-FFF2-40B4-BE49-F238E27FC236}">
                    <a16:creationId xmlns:a16="http://schemas.microsoft.com/office/drawing/2014/main" id="{49A083AC-62B2-41B7-ABDA-552672EBBA3D}"/>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12" name="フローチャート: 結合子 11">
                <a:extLst>
                  <a:ext uri="{FF2B5EF4-FFF2-40B4-BE49-F238E27FC236}">
                    <a16:creationId xmlns:a16="http://schemas.microsoft.com/office/drawing/2014/main" id="{C4A36CD9-D502-4E92-A7E7-A9A6391CDD33}"/>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10" name="テキスト ボックス 9">
              <a:extLst>
                <a:ext uri="{FF2B5EF4-FFF2-40B4-BE49-F238E27FC236}">
                  <a16:creationId xmlns:a16="http://schemas.microsoft.com/office/drawing/2014/main" id="{4511E514-8833-4EB5-8373-51B6A151BDE4}"/>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A2E072E-B8DE-4C8F-B975-924EFD067C22}"/>
              </a:ext>
            </a:extLst>
          </p:cNvPr>
          <p:cNvSpPr/>
          <p:nvPr/>
        </p:nvSpPr>
        <p:spPr>
          <a:xfrm>
            <a:off x="5384405" y="37556"/>
            <a:ext cx="6340197"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目標及び内容と資質・能力</a:t>
            </a:r>
            <a:endParaRPr lang="en-US" altLang="ja-JP" sz="4000" dirty="0">
              <a:latin typeface="ＭＳ ゴシック" panose="020B0609070205080204" pitchFamily="49" charset="-128"/>
              <a:ea typeface="ＭＳ ゴシック" panose="020B0609070205080204" pitchFamily="49" charset="-128"/>
            </a:endParaRPr>
          </a:p>
        </p:txBody>
      </p:sp>
      <p:pic>
        <p:nvPicPr>
          <p:cNvPr id="8" name="図 7" descr="コンピューターのスクリーンショット&#10;&#10;自動的に生成された説明">
            <a:extLst>
              <a:ext uri="{FF2B5EF4-FFF2-40B4-BE49-F238E27FC236}">
                <a16:creationId xmlns:a16="http://schemas.microsoft.com/office/drawing/2014/main" id="{6533BC33-22D0-4C32-A93A-44DF187D19BC}"/>
              </a:ext>
            </a:extLst>
          </p:cNvPr>
          <p:cNvPicPr>
            <a:picLocks noChangeAspect="1"/>
          </p:cNvPicPr>
          <p:nvPr/>
        </p:nvPicPr>
        <p:blipFill rotWithShape="1">
          <a:blip r:embed="rId2">
            <a:extLst>
              <a:ext uri="{28A0092B-C50C-407E-A947-70E740481C1C}">
                <a14:useLocalDpi xmlns:a14="http://schemas.microsoft.com/office/drawing/2010/main" val="0"/>
              </a:ext>
            </a:extLst>
          </a:blip>
          <a:srcRect l="34332" t="21926" r="38001" b="10823"/>
          <a:stretch/>
        </p:blipFill>
        <p:spPr>
          <a:xfrm>
            <a:off x="1703672" y="1032550"/>
            <a:ext cx="4101803" cy="5608409"/>
          </a:xfrm>
          <a:prstGeom prst="rect">
            <a:avLst/>
          </a:prstGeom>
          <a:solidFill>
            <a:schemeClr val="bg1"/>
          </a:solidFill>
          <a:ln>
            <a:solidFill>
              <a:schemeClr val="tx1"/>
            </a:solidFill>
          </a:ln>
        </p:spPr>
      </p:pic>
      <p:pic>
        <p:nvPicPr>
          <p:cNvPr id="10" name="図 9" descr="パソコンの画面&#10;&#10;自動的に生成された説明">
            <a:extLst>
              <a:ext uri="{FF2B5EF4-FFF2-40B4-BE49-F238E27FC236}">
                <a16:creationId xmlns:a16="http://schemas.microsoft.com/office/drawing/2014/main" id="{D60F39EA-463B-4340-9972-B561AE68442F}"/>
              </a:ext>
            </a:extLst>
          </p:cNvPr>
          <p:cNvPicPr>
            <a:picLocks noChangeAspect="1"/>
          </p:cNvPicPr>
          <p:nvPr/>
        </p:nvPicPr>
        <p:blipFill rotWithShape="1">
          <a:blip r:embed="rId3">
            <a:extLst>
              <a:ext uri="{28A0092B-C50C-407E-A947-70E740481C1C}">
                <a14:useLocalDpi xmlns:a14="http://schemas.microsoft.com/office/drawing/2010/main" val="0"/>
              </a:ext>
            </a:extLst>
          </a:blip>
          <a:srcRect l="35625" t="21389" r="35937" b="11057"/>
          <a:stretch/>
        </p:blipFill>
        <p:spPr>
          <a:xfrm>
            <a:off x="6187874" y="1050045"/>
            <a:ext cx="4288354" cy="5590914"/>
          </a:xfrm>
          <a:prstGeom prst="rect">
            <a:avLst/>
          </a:prstGeom>
          <a:ln>
            <a:solidFill>
              <a:schemeClr val="tx1"/>
            </a:solidFill>
          </a:ln>
        </p:spPr>
      </p:pic>
      <p:sp>
        <p:nvSpPr>
          <p:cNvPr id="12" name="正方形/長方形 11">
            <a:extLst>
              <a:ext uri="{FF2B5EF4-FFF2-40B4-BE49-F238E27FC236}">
                <a16:creationId xmlns:a16="http://schemas.microsoft.com/office/drawing/2014/main" id="{C95E64AB-00D6-4884-86AE-24F4E12B6A46}"/>
              </a:ext>
            </a:extLst>
          </p:cNvPr>
          <p:cNvSpPr/>
          <p:nvPr/>
        </p:nvSpPr>
        <p:spPr>
          <a:xfrm>
            <a:off x="2904491" y="1460551"/>
            <a:ext cx="1210309" cy="408449"/>
          </a:xfrm>
          <a:prstGeom prst="rect">
            <a:avLst/>
          </a:prstGeom>
          <a:solidFill>
            <a:srgbClr val="FFFF00">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0070C0"/>
                </a:solidFill>
                <a:latin typeface="ＭＳ ゴシック" panose="020B0609070205080204" pitchFamily="49" charset="-128"/>
                <a:ea typeface="ＭＳ ゴシック" panose="020B0609070205080204" pitchFamily="49" charset="-128"/>
              </a:rPr>
              <a:t>目標</a:t>
            </a:r>
          </a:p>
        </p:txBody>
      </p:sp>
      <p:sp>
        <p:nvSpPr>
          <p:cNvPr id="13" name="正方形/長方形 12">
            <a:extLst>
              <a:ext uri="{FF2B5EF4-FFF2-40B4-BE49-F238E27FC236}">
                <a16:creationId xmlns:a16="http://schemas.microsoft.com/office/drawing/2014/main" id="{03A0DD29-A168-4BCB-B21F-8B4822B5533F}"/>
              </a:ext>
            </a:extLst>
          </p:cNvPr>
          <p:cNvSpPr/>
          <p:nvPr/>
        </p:nvSpPr>
        <p:spPr>
          <a:xfrm>
            <a:off x="2904490" y="4050755"/>
            <a:ext cx="2764790" cy="408449"/>
          </a:xfrm>
          <a:prstGeom prst="rect">
            <a:avLst/>
          </a:prstGeom>
          <a:solidFill>
            <a:srgbClr val="FFFF00">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70C0"/>
                </a:solidFill>
                <a:latin typeface="ＭＳ ゴシック" panose="020B0609070205080204" pitchFamily="49" charset="-128"/>
                <a:ea typeface="ＭＳ ゴシック" panose="020B0609070205080204" pitchFamily="49" charset="-128"/>
              </a:rPr>
              <a:t>各言語の目標及び内容等</a:t>
            </a:r>
          </a:p>
        </p:txBody>
      </p:sp>
      <p:sp>
        <p:nvSpPr>
          <p:cNvPr id="18" name="正方形/長方形 17">
            <a:extLst>
              <a:ext uri="{FF2B5EF4-FFF2-40B4-BE49-F238E27FC236}">
                <a16:creationId xmlns:a16="http://schemas.microsoft.com/office/drawing/2014/main" id="{6294C31F-5AD5-4199-901C-0937A1315CA7}"/>
              </a:ext>
            </a:extLst>
          </p:cNvPr>
          <p:cNvSpPr/>
          <p:nvPr/>
        </p:nvSpPr>
        <p:spPr>
          <a:xfrm>
            <a:off x="2566194" y="4459204"/>
            <a:ext cx="1886902" cy="408449"/>
          </a:xfrm>
          <a:prstGeom prst="rect">
            <a:avLst/>
          </a:prstGeom>
          <a:solidFill>
            <a:srgbClr val="FF6699">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0070C0"/>
                </a:solidFill>
                <a:latin typeface="ＭＳ ゴシック" panose="020B0609070205080204" pitchFamily="49" charset="-128"/>
                <a:ea typeface="ＭＳ ゴシック" panose="020B0609070205080204" pitchFamily="49" charset="-128"/>
              </a:rPr>
              <a:t>英語の目標</a:t>
            </a:r>
          </a:p>
        </p:txBody>
      </p:sp>
      <p:sp>
        <p:nvSpPr>
          <p:cNvPr id="20" name="正方形/長方形 19">
            <a:extLst>
              <a:ext uri="{FF2B5EF4-FFF2-40B4-BE49-F238E27FC236}">
                <a16:creationId xmlns:a16="http://schemas.microsoft.com/office/drawing/2014/main" id="{A87963B8-7992-4C18-9BE3-C8868EE54FB2}"/>
              </a:ext>
            </a:extLst>
          </p:cNvPr>
          <p:cNvSpPr/>
          <p:nvPr/>
        </p:nvSpPr>
        <p:spPr>
          <a:xfrm>
            <a:off x="2566194" y="5506811"/>
            <a:ext cx="3015768" cy="1134148"/>
          </a:xfrm>
          <a:prstGeom prst="rect">
            <a:avLst/>
          </a:prstGeom>
          <a:solidFill>
            <a:srgbClr val="FF6699">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rgbClr val="0070C0"/>
                </a:solidFill>
                <a:latin typeface="ＭＳ ゴシック" panose="020B0609070205080204" pitchFamily="49" charset="-128"/>
                <a:ea typeface="ＭＳ ゴシック" panose="020B0609070205080204" pitchFamily="49" charset="-128"/>
              </a:rPr>
              <a:t>聞くこと</a:t>
            </a:r>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sp>
        <p:nvSpPr>
          <p:cNvPr id="22" name="正方形/長方形 21">
            <a:extLst>
              <a:ext uri="{FF2B5EF4-FFF2-40B4-BE49-F238E27FC236}">
                <a16:creationId xmlns:a16="http://schemas.microsoft.com/office/drawing/2014/main" id="{7E048D22-7143-416A-BCF0-95D7630DB113}"/>
              </a:ext>
            </a:extLst>
          </p:cNvPr>
          <p:cNvSpPr/>
          <p:nvPr/>
        </p:nvSpPr>
        <p:spPr>
          <a:xfrm>
            <a:off x="6732294" y="1482213"/>
            <a:ext cx="3265146" cy="751912"/>
          </a:xfrm>
          <a:prstGeom prst="rect">
            <a:avLst/>
          </a:prstGeom>
          <a:solidFill>
            <a:srgbClr val="FF6699">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0070C0"/>
                </a:solidFill>
                <a:latin typeface="ＭＳ ゴシック" panose="020B0609070205080204" pitchFamily="49" charset="-128"/>
                <a:ea typeface="ＭＳ ゴシック" panose="020B0609070205080204" pitchFamily="49" charset="-128"/>
              </a:rPr>
              <a:t>読むこと</a:t>
            </a:r>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sp>
        <p:nvSpPr>
          <p:cNvPr id="26" name="正方形/長方形 25">
            <a:extLst>
              <a:ext uri="{FF2B5EF4-FFF2-40B4-BE49-F238E27FC236}">
                <a16:creationId xmlns:a16="http://schemas.microsoft.com/office/drawing/2014/main" id="{E63ACF98-D05C-4FA2-9910-A576DD3C62A0}"/>
              </a:ext>
            </a:extLst>
          </p:cNvPr>
          <p:cNvSpPr/>
          <p:nvPr/>
        </p:nvSpPr>
        <p:spPr>
          <a:xfrm>
            <a:off x="6732294" y="2234124"/>
            <a:ext cx="3265146" cy="1340977"/>
          </a:xfrm>
          <a:prstGeom prst="rect">
            <a:avLst/>
          </a:prstGeom>
          <a:solidFill>
            <a:srgbClr val="FF6699">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0070C0"/>
                </a:solidFill>
                <a:latin typeface="ＭＳ ゴシック" panose="020B0609070205080204" pitchFamily="49" charset="-128"/>
                <a:ea typeface="ＭＳ ゴシック" panose="020B0609070205080204" pitchFamily="49" charset="-128"/>
              </a:rPr>
              <a:t>話すこと</a:t>
            </a:r>
            <a:r>
              <a:rPr lang="en-US" altLang="ja-JP" sz="2400" dirty="0">
                <a:solidFill>
                  <a:srgbClr val="0070C0"/>
                </a:solidFill>
                <a:latin typeface="ＭＳ ゴシック" panose="020B0609070205080204" pitchFamily="49" charset="-128"/>
                <a:ea typeface="ＭＳ ゴシック" panose="020B0609070205080204" pitchFamily="49" charset="-128"/>
              </a:rPr>
              <a:t>【</a:t>
            </a:r>
            <a:r>
              <a:rPr lang="ja-JP" altLang="en-US" sz="2400" dirty="0">
                <a:solidFill>
                  <a:srgbClr val="0070C0"/>
                </a:solidFill>
                <a:latin typeface="ＭＳ ゴシック" panose="020B0609070205080204" pitchFamily="49" charset="-128"/>
                <a:ea typeface="ＭＳ ゴシック" panose="020B0609070205080204" pitchFamily="49" charset="-128"/>
              </a:rPr>
              <a:t>やりとり</a:t>
            </a:r>
            <a:r>
              <a:rPr lang="en-US" altLang="ja-JP" sz="2400" dirty="0">
                <a:solidFill>
                  <a:srgbClr val="0070C0"/>
                </a:solidFill>
                <a:latin typeface="ＭＳ ゴシック" panose="020B0609070205080204" pitchFamily="49" charset="-128"/>
                <a:ea typeface="ＭＳ ゴシック" panose="020B0609070205080204" pitchFamily="49" charset="-128"/>
              </a:rPr>
              <a:t>】</a:t>
            </a:r>
          </a:p>
          <a:p>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sp>
        <p:nvSpPr>
          <p:cNvPr id="28" name="正方形/長方形 27">
            <a:extLst>
              <a:ext uri="{FF2B5EF4-FFF2-40B4-BE49-F238E27FC236}">
                <a16:creationId xmlns:a16="http://schemas.microsoft.com/office/drawing/2014/main" id="{581328AD-C4A5-4952-ABF4-6CF3B246FD5F}"/>
              </a:ext>
            </a:extLst>
          </p:cNvPr>
          <p:cNvSpPr/>
          <p:nvPr/>
        </p:nvSpPr>
        <p:spPr>
          <a:xfrm>
            <a:off x="6732294" y="3575101"/>
            <a:ext cx="3265146" cy="1148223"/>
          </a:xfrm>
          <a:prstGeom prst="rect">
            <a:avLst/>
          </a:prstGeom>
          <a:solidFill>
            <a:srgbClr val="FF6699">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0070C0"/>
                </a:solidFill>
                <a:latin typeface="ＭＳ ゴシック" panose="020B0609070205080204" pitchFamily="49" charset="-128"/>
                <a:ea typeface="ＭＳ ゴシック" panose="020B0609070205080204" pitchFamily="49" charset="-128"/>
              </a:rPr>
              <a:t>話すこと</a:t>
            </a:r>
            <a:r>
              <a:rPr lang="en-US" altLang="ja-JP" sz="2400" dirty="0">
                <a:solidFill>
                  <a:srgbClr val="0070C0"/>
                </a:solidFill>
                <a:latin typeface="ＭＳ ゴシック" panose="020B0609070205080204" pitchFamily="49" charset="-128"/>
                <a:ea typeface="ＭＳ ゴシック" panose="020B0609070205080204" pitchFamily="49" charset="-128"/>
              </a:rPr>
              <a:t>【</a:t>
            </a:r>
            <a:r>
              <a:rPr lang="ja-JP" altLang="en-US" sz="2400" dirty="0">
                <a:solidFill>
                  <a:srgbClr val="0070C0"/>
                </a:solidFill>
                <a:latin typeface="ＭＳ ゴシック" panose="020B0609070205080204" pitchFamily="49" charset="-128"/>
                <a:ea typeface="ＭＳ ゴシック" panose="020B0609070205080204" pitchFamily="49" charset="-128"/>
              </a:rPr>
              <a:t>発表</a:t>
            </a:r>
            <a:r>
              <a:rPr lang="en-US" altLang="ja-JP" sz="2400" dirty="0">
                <a:solidFill>
                  <a:srgbClr val="0070C0"/>
                </a:solidFill>
                <a:latin typeface="ＭＳ ゴシック" panose="020B0609070205080204" pitchFamily="49" charset="-128"/>
                <a:ea typeface="ＭＳ ゴシック" panose="020B0609070205080204" pitchFamily="49" charset="-128"/>
              </a:rPr>
              <a:t>】</a:t>
            </a:r>
          </a:p>
          <a:p>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sp>
        <p:nvSpPr>
          <p:cNvPr id="30" name="正方形/長方形 29">
            <a:extLst>
              <a:ext uri="{FF2B5EF4-FFF2-40B4-BE49-F238E27FC236}">
                <a16:creationId xmlns:a16="http://schemas.microsoft.com/office/drawing/2014/main" id="{FC1FF439-A8CB-4505-840B-7251097DFF04}"/>
              </a:ext>
            </a:extLst>
          </p:cNvPr>
          <p:cNvSpPr/>
          <p:nvPr/>
        </p:nvSpPr>
        <p:spPr>
          <a:xfrm>
            <a:off x="6732294" y="4725412"/>
            <a:ext cx="3265146" cy="1054625"/>
          </a:xfrm>
          <a:prstGeom prst="rect">
            <a:avLst/>
          </a:prstGeom>
          <a:solidFill>
            <a:srgbClr val="FF6699">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0070C0"/>
                </a:solidFill>
                <a:latin typeface="ＭＳ ゴシック" panose="020B0609070205080204" pitchFamily="49" charset="-128"/>
                <a:ea typeface="ＭＳ ゴシック" panose="020B0609070205080204" pitchFamily="49" charset="-128"/>
              </a:rPr>
              <a:t>書くこと</a:t>
            </a:r>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grpSp>
        <p:nvGrpSpPr>
          <p:cNvPr id="21" name="グループ化 20">
            <a:extLst>
              <a:ext uri="{FF2B5EF4-FFF2-40B4-BE49-F238E27FC236}">
                <a16:creationId xmlns:a16="http://schemas.microsoft.com/office/drawing/2014/main" id="{4379E523-65FE-474A-B64A-78D564972757}"/>
              </a:ext>
            </a:extLst>
          </p:cNvPr>
          <p:cNvGrpSpPr/>
          <p:nvPr/>
        </p:nvGrpSpPr>
        <p:grpSpPr>
          <a:xfrm>
            <a:off x="93684" y="-23786"/>
            <a:ext cx="3650021" cy="968545"/>
            <a:chOff x="121879" y="1979873"/>
            <a:chExt cx="5873883" cy="1577343"/>
          </a:xfrm>
        </p:grpSpPr>
        <p:grpSp>
          <p:nvGrpSpPr>
            <p:cNvPr id="23" name="グループ化 22">
              <a:extLst>
                <a:ext uri="{FF2B5EF4-FFF2-40B4-BE49-F238E27FC236}">
                  <a16:creationId xmlns:a16="http://schemas.microsoft.com/office/drawing/2014/main" id="{63D39211-4217-47AB-845D-9CDB3B16ACDB}"/>
                </a:ext>
              </a:extLst>
            </p:cNvPr>
            <p:cNvGrpSpPr/>
            <p:nvPr/>
          </p:nvGrpSpPr>
          <p:grpSpPr>
            <a:xfrm>
              <a:off x="121879" y="1979873"/>
              <a:ext cx="5747145" cy="1479067"/>
              <a:chOff x="302418" y="1330808"/>
              <a:chExt cx="5526884" cy="1479067"/>
            </a:xfrm>
          </p:grpSpPr>
          <p:sp>
            <p:nvSpPr>
              <p:cNvPr id="27" name="四角形: 角を丸くする 26">
                <a:extLst>
                  <a:ext uri="{FF2B5EF4-FFF2-40B4-BE49-F238E27FC236}">
                    <a16:creationId xmlns:a16="http://schemas.microsoft.com/office/drawing/2014/main" id="{8773E375-AF84-4B81-91F8-8BAF308AD7BB}"/>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29" name="四角形: 角を丸くする 28">
                <a:extLst>
                  <a:ext uri="{FF2B5EF4-FFF2-40B4-BE49-F238E27FC236}">
                    <a16:creationId xmlns:a16="http://schemas.microsoft.com/office/drawing/2014/main" id="{D08E7809-7312-4BF0-8E84-D101578FE31E}"/>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1" name="四角形: 角を丸くする 30">
                <a:extLst>
                  <a:ext uri="{FF2B5EF4-FFF2-40B4-BE49-F238E27FC236}">
                    <a16:creationId xmlns:a16="http://schemas.microsoft.com/office/drawing/2014/main" id="{B1EFB035-881E-4E5F-BDA9-0D733C4B2D7E}"/>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2" name="四角形: 角を丸くする 31">
                <a:extLst>
                  <a:ext uri="{FF2B5EF4-FFF2-40B4-BE49-F238E27FC236}">
                    <a16:creationId xmlns:a16="http://schemas.microsoft.com/office/drawing/2014/main" id="{0DF3F781-ABCE-4E6A-84AD-F863E169E51A}"/>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3" name="正方形/長方形 32">
                <a:extLst>
                  <a:ext uri="{FF2B5EF4-FFF2-40B4-BE49-F238E27FC236}">
                    <a16:creationId xmlns:a16="http://schemas.microsoft.com/office/drawing/2014/main" id="{81C8845F-3DA1-4154-BE98-4F4A48F65668}"/>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4" name="テキスト ボックス 23">
              <a:extLst>
                <a:ext uri="{FF2B5EF4-FFF2-40B4-BE49-F238E27FC236}">
                  <a16:creationId xmlns:a16="http://schemas.microsoft.com/office/drawing/2014/main" id="{F3BEB00F-9B10-482A-B515-38AB8B121C54}"/>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5" name="テキスト ボックス 24">
              <a:extLst>
                <a:ext uri="{FF2B5EF4-FFF2-40B4-BE49-F238E27FC236}">
                  <a16:creationId xmlns:a16="http://schemas.microsoft.com/office/drawing/2014/main" id="{27AE2446-93CF-4B73-AD30-022FDC9E3234}"/>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322317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6" grpId="0" animBg="1"/>
      <p:bldP spid="28" grpId="0" animBg="1"/>
      <p:bldP spid="3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図 3">
            <a:extLst>
              <a:ext uri="{FF2B5EF4-FFF2-40B4-BE49-F238E27FC236}">
                <a16:creationId xmlns:a16="http://schemas.microsoft.com/office/drawing/2014/main" id="{7D81C248-3A32-4804-A286-E2C68C8E8199}"/>
              </a:ext>
            </a:extLst>
          </p:cNvPr>
          <p:cNvPicPr>
            <a:picLocks noChangeAspect="1"/>
          </p:cNvPicPr>
          <p:nvPr/>
        </p:nvPicPr>
        <p:blipFill>
          <a:blip r:embed="rId2">
            <a:extLst>
              <a:ext uri="{28A0092B-C50C-407E-A947-70E740481C1C}">
                <a14:useLocalDpi xmlns:a14="http://schemas.microsoft.com/office/drawing/2010/main" val="0"/>
              </a:ext>
            </a:extLst>
          </a:blip>
          <a:srcRect t="2" r="57593" b="4710"/>
          <a:stretch>
            <a:fillRect/>
          </a:stretch>
        </p:blipFill>
        <p:spPr bwMode="auto">
          <a:xfrm>
            <a:off x="337301" y="1128137"/>
            <a:ext cx="36560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7FB3BEC8-33CC-466A-B3D8-9DB7FD62F7F0}"/>
              </a:ext>
            </a:extLst>
          </p:cNvPr>
          <p:cNvSpPr/>
          <p:nvPr/>
        </p:nvSpPr>
        <p:spPr>
          <a:xfrm>
            <a:off x="259993" y="2169539"/>
            <a:ext cx="3921460" cy="4688463"/>
          </a:xfrm>
          <a:prstGeom prst="rect">
            <a:avLst/>
          </a:prstGeom>
          <a:noFill/>
        </p:spPr>
        <p:txBody>
          <a:bodyPr>
            <a:spAutoFit/>
          </a:bodyPr>
          <a:lstStyle/>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Egypt.</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Egypt?</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You can see the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pyramids.</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ride a camel.</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8" name="正方形/長方形 7">
            <a:extLst>
              <a:ext uri="{FF2B5EF4-FFF2-40B4-BE49-F238E27FC236}">
                <a16:creationId xmlns:a16="http://schemas.microsoft.com/office/drawing/2014/main" id="{2E1DBC5E-293B-4229-A170-B3DB8088F8DB}"/>
              </a:ext>
            </a:extLst>
          </p:cNvPr>
          <p:cNvSpPr/>
          <p:nvPr/>
        </p:nvSpPr>
        <p:spPr>
          <a:xfrm>
            <a:off x="4126037" y="2169538"/>
            <a:ext cx="3921460" cy="4688463"/>
          </a:xfrm>
          <a:prstGeom prst="rect">
            <a:avLst/>
          </a:prstGeom>
          <a:noFill/>
        </p:spPr>
        <p:txBody>
          <a:bodyPr>
            <a:spAutoFit/>
          </a:bodyPr>
          <a:lstStyle/>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rgbClr val="FF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Great Wall.</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eat Chinese food.</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9" name="正方形/長方形 8">
            <a:extLst>
              <a:ext uri="{FF2B5EF4-FFF2-40B4-BE49-F238E27FC236}">
                <a16:creationId xmlns:a16="http://schemas.microsoft.com/office/drawing/2014/main" id="{D4F51D94-E483-462E-A9B7-2530499B69FE}"/>
              </a:ext>
            </a:extLst>
          </p:cNvPr>
          <p:cNvSpPr/>
          <p:nvPr/>
        </p:nvSpPr>
        <p:spPr>
          <a:xfrm>
            <a:off x="8047497" y="2169537"/>
            <a:ext cx="3921460" cy="4688463"/>
          </a:xfrm>
          <a:prstGeom prst="rect">
            <a:avLst/>
          </a:prstGeom>
          <a:noFill/>
        </p:spPr>
        <p:txBody>
          <a:bodyPr>
            <a:spAutoFit/>
          </a:bodyPr>
          <a:lstStyle/>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rgbClr val="FF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Colosseum.</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buy olive oil.</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4000"/>
              </a:lnSpc>
              <a:spcBef>
                <a:spcPts val="0"/>
              </a:spcBef>
              <a:spcAft>
                <a:spcPts val="0"/>
              </a:spcAft>
              <a:defRPr/>
            </a:pPr>
            <a:r>
              <a:rPr lang="en-US" altLang="ja-JP" sz="2800" spc="-300" dirty="0">
                <a:ln w="12700">
                  <a:solidFill>
                    <a:srgbClr val="2683C6"/>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4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Of course!</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cxnSp>
        <p:nvCxnSpPr>
          <p:cNvPr id="6" name="直線コネクタ 5">
            <a:extLst>
              <a:ext uri="{FF2B5EF4-FFF2-40B4-BE49-F238E27FC236}">
                <a16:creationId xmlns:a16="http://schemas.microsoft.com/office/drawing/2014/main" id="{AB037F46-16AF-4EC3-85AB-5558FDA80C9C}"/>
              </a:ext>
            </a:extLst>
          </p:cNvPr>
          <p:cNvCxnSpPr/>
          <p:nvPr/>
        </p:nvCxnSpPr>
        <p:spPr>
          <a:xfrm>
            <a:off x="343000" y="4201015"/>
            <a:ext cx="2124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75B4E428-778B-4821-A6DD-AF1572833168}"/>
              </a:ext>
            </a:extLst>
          </p:cNvPr>
          <p:cNvCxnSpPr/>
          <p:nvPr/>
        </p:nvCxnSpPr>
        <p:spPr>
          <a:xfrm>
            <a:off x="358875" y="4699490"/>
            <a:ext cx="11509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60BECD4-293C-4197-BB1C-7481BE67C0B0}"/>
              </a:ext>
            </a:extLst>
          </p:cNvPr>
          <p:cNvCxnSpPr/>
          <p:nvPr/>
        </p:nvCxnSpPr>
        <p:spPr>
          <a:xfrm>
            <a:off x="4181575" y="4201015"/>
            <a:ext cx="2124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FF80B20-E19E-4408-AD0E-1FCE6B82C7A0}"/>
              </a:ext>
            </a:extLst>
          </p:cNvPr>
          <p:cNvCxnSpPr/>
          <p:nvPr/>
        </p:nvCxnSpPr>
        <p:spPr>
          <a:xfrm>
            <a:off x="4197450" y="4699490"/>
            <a:ext cx="11509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C122ABF-21F2-47E7-AB17-3AF8EBF4BC98}"/>
              </a:ext>
            </a:extLst>
          </p:cNvPr>
          <p:cNvCxnSpPr/>
          <p:nvPr/>
        </p:nvCxnSpPr>
        <p:spPr>
          <a:xfrm>
            <a:off x="8158263" y="4199428"/>
            <a:ext cx="2124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C7BB759-4BED-4DFF-A2F8-642CD70E38AD}"/>
              </a:ext>
            </a:extLst>
          </p:cNvPr>
          <p:cNvCxnSpPr/>
          <p:nvPr/>
        </p:nvCxnSpPr>
        <p:spPr>
          <a:xfrm>
            <a:off x="8172550" y="4699490"/>
            <a:ext cx="1152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グループ化 13">
            <a:extLst>
              <a:ext uri="{FF2B5EF4-FFF2-40B4-BE49-F238E27FC236}">
                <a16:creationId xmlns:a16="http://schemas.microsoft.com/office/drawing/2014/main" id="{98C3E88A-8BF4-4382-9D13-3526599937D9}"/>
              </a:ext>
            </a:extLst>
          </p:cNvPr>
          <p:cNvGrpSpPr/>
          <p:nvPr/>
        </p:nvGrpSpPr>
        <p:grpSpPr>
          <a:xfrm>
            <a:off x="130834" y="148418"/>
            <a:ext cx="3436877" cy="718536"/>
            <a:chOff x="6269098" y="2167539"/>
            <a:chExt cx="5657850" cy="1286688"/>
          </a:xfrm>
        </p:grpSpPr>
        <p:grpSp>
          <p:nvGrpSpPr>
            <p:cNvPr id="15" name="グループ化 14">
              <a:extLst>
                <a:ext uri="{FF2B5EF4-FFF2-40B4-BE49-F238E27FC236}">
                  <a16:creationId xmlns:a16="http://schemas.microsoft.com/office/drawing/2014/main" id="{68B73612-DE44-40C7-BBAF-550D37C0F4A4}"/>
                </a:ext>
              </a:extLst>
            </p:cNvPr>
            <p:cNvGrpSpPr/>
            <p:nvPr/>
          </p:nvGrpSpPr>
          <p:grpSpPr>
            <a:xfrm>
              <a:off x="6269098" y="2167539"/>
              <a:ext cx="5657850" cy="1286688"/>
              <a:chOff x="6372225" y="1520585"/>
              <a:chExt cx="5657850" cy="1390650"/>
            </a:xfrm>
          </p:grpSpPr>
          <p:sp>
            <p:nvSpPr>
              <p:cNvPr id="17" name="四角形: 角を丸くする 16">
                <a:extLst>
                  <a:ext uri="{FF2B5EF4-FFF2-40B4-BE49-F238E27FC236}">
                    <a16:creationId xmlns:a16="http://schemas.microsoft.com/office/drawing/2014/main" id="{4D8592D2-605C-430A-8A77-0B11EF186C35}"/>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18" name="フローチャート: 結合子 17">
                <a:extLst>
                  <a:ext uri="{FF2B5EF4-FFF2-40B4-BE49-F238E27FC236}">
                    <a16:creationId xmlns:a16="http://schemas.microsoft.com/office/drawing/2014/main" id="{56D86834-1CF4-49AB-9CAA-46D4B21223DE}"/>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16" name="テキスト ボックス 15">
              <a:extLst>
                <a:ext uri="{FF2B5EF4-FFF2-40B4-BE49-F238E27FC236}">
                  <a16:creationId xmlns:a16="http://schemas.microsoft.com/office/drawing/2014/main" id="{FB447CD3-B2F0-4825-8F2C-3FBC06535E16}"/>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ppt_w/2"/>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ppt_w/2"/>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ppt_x</p:attrName>
                                        </p:attrNameLst>
                                      </p:cBhvr>
                                      <p:tavLst>
                                        <p:tav tm="0">
                                          <p:val>
                                            <p:strVal val="#ppt_x-#ppt_w/2"/>
                                          </p:val>
                                        </p:tav>
                                        <p:tav tm="100000">
                                          <p:val>
                                            <p:strVal val="#ppt_x"/>
                                          </p:val>
                                        </p:tav>
                                      </p:tavLst>
                                    </p:anim>
                                    <p:anim calcmode="lin" valueType="num">
                                      <p:cBhvr>
                                        <p:cTn id="26" dur="500" fill="hold"/>
                                        <p:tgtEl>
                                          <p:spTgt spid="11"/>
                                        </p:tgtEl>
                                        <p:attrNameLst>
                                          <p:attrName>ppt_y</p:attrName>
                                        </p:attrNameLst>
                                      </p:cBhvr>
                                      <p:tavLst>
                                        <p:tav tm="0">
                                          <p:val>
                                            <p:strVal val="#ppt_y"/>
                                          </p:val>
                                        </p:tav>
                                        <p:tav tm="100000">
                                          <p:val>
                                            <p:strVal val="#ppt_y"/>
                                          </p:val>
                                        </p:tav>
                                      </p:tavLst>
                                    </p:anim>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ppt_x</p:attrName>
                                        </p:attrNameLst>
                                      </p:cBhvr>
                                      <p:tavLst>
                                        <p:tav tm="0">
                                          <p:val>
                                            <p:strVal val="#ppt_x-#ppt_w/2"/>
                                          </p:val>
                                        </p:tav>
                                        <p:tav tm="100000">
                                          <p:val>
                                            <p:strVal val="#ppt_x"/>
                                          </p:val>
                                        </p:tav>
                                      </p:tavLst>
                                    </p:anim>
                                    <p:anim calcmode="lin" valueType="num">
                                      <p:cBhvr>
                                        <p:cTn id="32" dur="500" fill="hold"/>
                                        <p:tgtEl>
                                          <p:spTgt spid="12"/>
                                        </p:tgtEl>
                                        <p:attrNameLst>
                                          <p:attrName>ppt_y</p:attrName>
                                        </p:attrNameLst>
                                      </p:cBhvr>
                                      <p:tavLst>
                                        <p:tav tm="0">
                                          <p:val>
                                            <p:strVal val="#ppt_y"/>
                                          </p:val>
                                        </p:tav>
                                        <p:tav tm="100000">
                                          <p:val>
                                            <p:strVal val="#ppt_y"/>
                                          </p:val>
                                        </p:tav>
                                      </p:tavLst>
                                    </p:anim>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childTnLst>
                                </p:cTn>
                              </p:par>
                              <p:par>
                                <p:cTn id="35" presetID="17"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ppt_w/2"/>
                                          </p:val>
                                        </p:tav>
                                        <p:tav tm="100000">
                                          <p:val>
                                            <p:strVal val="#ppt_x"/>
                                          </p:val>
                                        </p:tav>
                                      </p:tavLst>
                                    </p:anim>
                                    <p:anim calcmode="lin" valueType="num">
                                      <p:cBhvr>
                                        <p:cTn id="38" dur="500" fill="hold"/>
                                        <p:tgtEl>
                                          <p:spTgt spid="13"/>
                                        </p:tgtEl>
                                        <p:attrNameLst>
                                          <p:attrName>ppt_y</p:attrName>
                                        </p:attrNameLst>
                                      </p:cBhvr>
                                      <p:tavLst>
                                        <p:tav tm="0">
                                          <p:val>
                                            <p:strVal val="#ppt_y"/>
                                          </p:val>
                                        </p:tav>
                                        <p:tav tm="100000">
                                          <p:val>
                                            <p:strVal val="#ppt_y"/>
                                          </p:val>
                                        </p:tav>
                                      </p:tavLst>
                                    </p:anim>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3">
            <a:extLst>
              <a:ext uri="{FF2B5EF4-FFF2-40B4-BE49-F238E27FC236}">
                <a16:creationId xmlns:a16="http://schemas.microsoft.com/office/drawing/2014/main" id="{E579D35F-01E8-41B5-94FC-CA415079E00D}"/>
              </a:ext>
            </a:extLst>
          </p:cNvPr>
          <p:cNvPicPr>
            <a:picLocks noChangeAspect="1"/>
          </p:cNvPicPr>
          <p:nvPr/>
        </p:nvPicPr>
        <p:blipFill>
          <a:blip r:embed="rId2">
            <a:extLst>
              <a:ext uri="{28A0092B-C50C-407E-A947-70E740481C1C}">
                <a14:useLocalDpi xmlns:a14="http://schemas.microsoft.com/office/drawing/2010/main" val="0"/>
              </a:ext>
            </a:extLst>
          </a:blip>
          <a:srcRect l="55106" t="5556"/>
          <a:stretch>
            <a:fillRect/>
          </a:stretch>
        </p:blipFill>
        <p:spPr bwMode="auto">
          <a:xfrm>
            <a:off x="423177" y="1025120"/>
            <a:ext cx="3205547" cy="85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1214B7E8-9BEF-4D8B-A456-6821797E4593}"/>
              </a:ext>
            </a:extLst>
          </p:cNvPr>
          <p:cNvSpPr/>
          <p:nvPr/>
        </p:nvSpPr>
        <p:spPr>
          <a:xfrm>
            <a:off x="881125" y="1879714"/>
            <a:ext cx="5370781" cy="4978286"/>
          </a:xfrm>
          <a:prstGeom prst="rect">
            <a:avLst/>
          </a:prstGeom>
          <a:noFill/>
        </p:spPr>
        <p:txBody>
          <a:bodyPr>
            <a:spAutoFit/>
          </a:bodyPr>
          <a:lstStyle/>
          <a:p>
            <a:pPr eaLnBrk="1" fontAlgn="auto" hangingPunct="1">
              <a:lnSpc>
                <a:spcPts val="4000"/>
              </a:lnSpc>
              <a:spcBef>
                <a:spcPts val="0"/>
              </a:spcBef>
              <a:spcAft>
                <a:spcPts val="0"/>
              </a:spcAft>
              <a:defRPr/>
            </a:pPr>
            <a:r>
              <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 Egypt, Australia.</a:t>
            </a:r>
          </a:p>
          <a:p>
            <a:pPr eaLnBrk="1" fontAlgn="auto" hangingPunct="1">
              <a:lnSpc>
                <a:spcPts val="4000"/>
              </a:lnSpc>
              <a:spcBef>
                <a:spcPts val="0"/>
              </a:spcBef>
              <a:spcAft>
                <a:spcPts val="0"/>
              </a:spcAft>
              <a:defRPr/>
            </a:pPr>
            <a:r>
              <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Peru, Kenya, Singapore.</a:t>
            </a:r>
          </a:p>
          <a:p>
            <a:pPr eaLnBrk="1" fontAlgn="auto" hangingPunct="1">
              <a:lnSpc>
                <a:spcPts val="4000"/>
              </a:lnSpc>
              <a:spcBef>
                <a:spcPts val="0"/>
              </a:spcBef>
              <a:spcAft>
                <a:spcPts val="0"/>
              </a:spcAft>
              <a:defRPr/>
            </a:pPr>
            <a:r>
              <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 like Italy!</a:t>
            </a:r>
          </a:p>
          <a:p>
            <a:pPr eaLnBrk="1" fontAlgn="auto" hangingPunct="1">
              <a:lnSpc>
                <a:spcPts val="4000"/>
              </a:lnSpc>
              <a:spcBef>
                <a:spcPts val="0"/>
              </a:spcBef>
              <a:spcAft>
                <a:spcPts val="0"/>
              </a:spcAft>
              <a:defRPr/>
            </a:pPr>
            <a:r>
              <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 like Italy!</a:t>
            </a:r>
          </a:p>
          <a:p>
            <a:pPr eaLnBrk="1" fontAlgn="auto" hangingPunct="1">
              <a:lnSpc>
                <a:spcPts val="2100"/>
              </a:lnSpc>
              <a:spcBef>
                <a:spcPts val="0"/>
              </a:spcBef>
              <a:spcAft>
                <a:spcPts val="0"/>
              </a:spcAft>
              <a:defRPr/>
            </a:pPr>
            <a:endPar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endParaRPr>
          </a:p>
          <a:p>
            <a:pPr eaLnBrk="1" fontAlgn="auto" hangingPunct="1">
              <a:lnSpc>
                <a:spcPts val="4000"/>
              </a:lnSpc>
              <a:spcBef>
                <a:spcPts val="0"/>
              </a:spcBef>
              <a:spcAft>
                <a:spcPts val="0"/>
              </a:spcAft>
              <a:defRPr/>
            </a:pPr>
            <a:r>
              <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Why do you like Italy?</a:t>
            </a:r>
          </a:p>
          <a:p>
            <a:pPr eaLnBrk="1" fontAlgn="auto" hangingPunct="1">
              <a:lnSpc>
                <a:spcPts val="4000"/>
              </a:lnSpc>
              <a:spcBef>
                <a:spcPts val="0"/>
              </a:spcBef>
              <a:spcAft>
                <a:spcPts val="0"/>
              </a:spcAft>
              <a:defRPr/>
            </a:pPr>
            <a:r>
              <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You can see the Colosseum.</a:t>
            </a:r>
          </a:p>
          <a:p>
            <a:pPr eaLnBrk="1" fontAlgn="auto" hangingPunct="1">
              <a:lnSpc>
                <a:spcPts val="4000"/>
              </a:lnSpc>
              <a:spcBef>
                <a:spcPts val="0"/>
              </a:spcBef>
              <a:spcAft>
                <a:spcPts val="0"/>
              </a:spcAft>
              <a:defRPr/>
            </a:pPr>
            <a:r>
              <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You can eat pizza.</a:t>
            </a:r>
          </a:p>
          <a:p>
            <a:pPr eaLnBrk="1" fontAlgn="auto" hangingPunct="1">
              <a:lnSpc>
                <a:spcPts val="4000"/>
              </a:lnSpc>
              <a:spcBef>
                <a:spcPts val="0"/>
              </a:spcBef>
              <a:spcAft>
                <a:spcPts val="0"/>
              </a:spcAft>
              <a:defRPr/>
            </a:pPr>
            <a:r>
              <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It’s delicious.</a:t>
            </a:r>
          </a:p>
          <a:p>
            <a:pPr eaLnBrk="1" fontAlgn="auto" hangingPunct="1">
              <a:lnSpc>
                <a:spcPts val="4000"/>
              </a:lnSpc>
              <a:spcBef>
                <a:spcPts val="0"/>
              </a:spcBef>
              <a:spcAft>
                <a:spcPts val="0"/>
              </a:spcAft>
              <a:defRPr/>
            </a:pPr>
            <a:r>
              <a:rPr lang="en-US" altLang="ja-JP"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 is a nice country!</a:t>
            </a:r>
            <a:endParaRPr lang="ja-JP" altLang="en-US" sz="28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endParaRPr>
          </a:p>
        </p:txBody>
      </p:sp>
      <p:cxnSp>
        <p:nvCxnSpPr>
          <p:cNvPr id="6" name="直線コネクタ 5">
            <a:extLst>
              <a:ext uri="{FF2B5EF4-FFF2-40B4-BE49-F238E27FC236}">
                <a16:creationId xmlns:a16="http://schemas.microsoft.com/office/drawing/2014/main" id="{25C7F866-43DE-408C-A0EF-8DDE3A0144E5}"/>
              </a:ext>
            </a:extLst>
          </p:cNvPr>
          <p:cNvCxnSpPr/>
          <p:nvPr/>
        </p:nvCxnSpPr>
        <p:spPr>
          <a:xfrm>
            <a:off x="935940" y="5175510"/>
            <a:ext cx="2124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CD5F7C78-FB3D-4794-A5F5-81A11DD9B8DD}"/>
              </a:ext>
            </a:extLst>
          </p:cNvPr>
          <p:cNvCxnSpPr/>
          <p:nvPr/>
        </p:nvCxnSpPr>
        <p:spPr>
          <a:xfrm>
            <a:off x="923240" y="5688272"/>
            <a:ext cx="2124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17F6E35-F24F-45B6-ABA8-3B6803B68EC1}"/>
              </a:ext>
            </a:extLst>
          </p:cNvPr>
          <p:cNvCxnSpPr/>
          <p:nvPr/>
        </p:nvCxnSpPr>
        <p:spPr>
          <a:xfrm>
            <a:off x="880377" y="6186747"/>
            <a:ext cx="2124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8D68819-0153-492E-B393-196D46E51104}"/>
              </a:ext>
            </a:extLst>
          </p:cNvPr>
          <p:cNvCxnSpPr/>
          <p:nvPr/>
        </p:nvCxnSpPr>
        <p:spPr>
          <a:xfrm>
            <a:off x="880377" y="6728085"/>
            <a:ext cx="3708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AECB5E7C-062A-48B9-AFC4-383FF54A8222}"/>
              </a:ext>
            </a:extLst>
          </p:cNvPr>
          <p:cNvGrpSpPr/>
          <p:nvPr/>
        </p:nvGrpSpPr>
        <p:grpSpPr>
          <a:xfrm>
            <a:off x="130834" y="148418"/>
            <a:ext cx="3436877" cy="718536"/>
            <a:chOff x="6269098" y="2167539"/>
            <a:chExt cx="5657850" cy="1286688"/>
          </a:xfrm>
        </p:grpSpPr>
        <p:grpSp>
          <p:nvGrpSpPr>
            <p:cNvPr id="13" name="グループ化 12">
              <a:extLst>
                <a:ext uri="{FF2B5EF4-FFF2-40B4-BE49-F238E27FC236}">
                  <a16:creationId xmlns:a16="http://schemas.microsoft.com/office/drawing/2014/main" id="{1D5BF4F3-1440-4C45-B7B3-18D4858A667D}"/>
                </a:ext>
              </a:extLst>
            </p:cNvPr>
            <p:cNvGrpSpPr/>
            <p:nvPr/>
          </p:nvGrpSpPr>
          <p:grpSpPr>
            <a:xfrm>
              <a:off x="6269098" y="2167539"/>
              <a:ext cx="5657850" cy="1286688"/>
              <a:chOff x="6372225" y="1520585"/>
              <a:chExt cx="5657850" cy="1390650"/>
            </a:xfrm>
          </p:grpSpPr>
          <p:sp>
            <p:nvSpPr>
              <p:cNvPr id="15" name="四角形: 角を丸くする 14">
                <a:extLst>
                  <a:ext uri="{FF2B5EF4-FFF2-40B4-BE49-F238E27FC236}">
                    <a16:creationId xmlns:a16="http://schemas.microsoft.com/office/drawing/2014/main" id="{D9FCE622-0359-4BC8-B7BD-B282E241E5AE}"/>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16" name="フローチャート: 結合子 15">
                <a:extLst>
                  <a:ext uri="{FF2B5EF4-FFF2-40B4-BE49-F238E27FC236}">
                    <a16:creationId xmlns:a16="http://schemas.microsoft.com/office/drawing/2014/main" id="{B6877D6B-D17F-4D1F-9713-1C6DD00A84A6}"/>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14" name="テキスト ボックス 13">
              <a:extLst>
                <a:ext uri="{FF2B5EF4-FFF2-40B4-BE49-F238E27FC236}">
                  <a16:creationId xmlns:a16="http://schemas.microsoft.com/office/drawing/2014/main" id="{776313E5-4B5A-4E0D-A55F-F70777083244}"/>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ppt_w/2"/>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ppt_x</p:attrName>
                                        </p:attrNameLst>
                                      </p:cBhvr>
                                      <p:tavLst>
                                        <p:tav tm="0">
                                          <p:val>
                                            <p:strVal val="#ppt_x-#ppt_w/2"/>
                                          </p:val>
                                        </p:tav>
                                        <p:tav tm="100000">
                                          <p:val>
                                            <p:strVal val="#ppt_x"/>
                                          </p:val>
                                        </p:tav>
                                      </p:tavLst>
                                    </p:anim>
                                    <p:anim calcmode="lin" valueType="num">
                                      <p:cBhvr>
                                        <p:cTn id="32" dur="500" fill="hold"/>
                                        <p:tgtEl>
                                          <p:spTgt spid="9"/>
                                        </p:tgtEl>
                                        <p:attrNameLst>
                                          <p:attrName>ppt_y</p:attrName>
                                        </p:attrNameLst>
                                      </p:cBhvr>
                                      <p:tavLst>
                                        <p:tav tm="0">
                                          <p:val>
                                            <p:strVal val="#ppt_y"/>
                                          </p:val>
                                        </p:tav>
                                        <p:tav tm="100000">
                                          <p:val>
                                            <p:strVal val="#ppt_y"/>
                                          </p:val>
                                        </p:tav>
                                      </p:tavLst>
                                    </p:anim>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図 3">
            <a:extLst>
              <a:ext uri="{FF2B5EF4-FFF2-40B4-BE49-F238E27FC236}">
                <a16:creationId xmlns:a16="http://schemas.microsoft.com/office/drawing/2014/main" id="{8A3EED69-84AD-436B-9BEC-B78E22EDD5A7}"/>
              </a:ext>
            </a:extLst>
          </p:cNvPr>
          <p:cNvPicPr>
            <a:picLocks noChangeAspect="1"/>
          </p:cNvPicPr>
          <p:nvPr/>
        </p:nvPicPr>
        <p:blipFill>
          <a:blip r:embed="rId2">
            <a:extLst>
              <a:ext uri="{28A0092B-C50C-407E-A947-70E740481C1C}">
                <a14:useLocalDpi xmlns:a14="http://schemas.microsoft.com/office/drawing/2010/main" val="0"/>
              </a:ext>
            </a:extLst>
          </a:blip>
          <a:srcRect l="14198" t="28368" r="55460" b="44749"/>
          <a:stretch>
            <a:fillRect/>
          </a:stretch>
        </p:blipFill>
        <p:spPr bwMode="auto">
          <a:xfrm>
            <a:off x="319088" y="1011088"/>
            <a:ext cx="1148715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コネクタ 4">
            <a:extLst>
              <a:ext uri="{FF2B5EF4-FFF2-40B4-BE49-F238E27FC236}">
                <a16:creationId xmlns:a16="http://schemas.microsoft.com/office/drawing/2014/main" id="{07BDA82B-CDCE-48D6-8122-E0A6429A5B0B}"/>
              </a:ext>
            </a:extLst>
          </p:cNvPr>
          <p:cNvCxnSpPr/>
          <p:nvPr/>
        </p:nvCxnSpPr>
        <p:spPr>
          <a:xfrm>
            <a:off x="1385888" y="2622602"/>
            <a:ext cx="5580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41C72BC8-78EE-4B34-815B-F8766D8EB4B2}"/>
              </a:ext>
            </a:extLst>
          </p:cNvPr>
          <p:cNvCxnSpPr/>
          <p:nvPr/>
        </p:nvCxnSpPr>
        <p:spPr>
          <a:xfrm>
            <a:off x="1373188" y="3798939"/>
            <a:ext cx="70548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8B663D56-8224-4A88-A113-C41A510DDEE0}"/>
              </a:ext>
            </a:extLst>
          </p:cNvPr>
          <p:cNvCxnSpPr/>
          <p:nvPr/>
        </p:nvCxnSpPr>
        <p:spPr>
          <a:xfrm>
            <a:off x="1373188" y="5073702"/>
            <a:ext cx="43195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D1C5BF3-333F-4AF4-BAEB-E2A1C889F8F4}"/>
              </a:ext>
            </a:extLst>
          </p:cNvPr>
          <p:cNvCxnSpPr/>
          <p:nvPr/>
        </p:nvCxnSpPr>
        <p:spPr>
          <a:xfrm>
            <a:off x="1373188" y="6292902"/>
            <a:ext cx="33829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11809E10-5ECC-40AE-AA6E-3BA57F757B41}"/>
              </a:ext>
            </a:extLst>
          </p:cNvPr>
          <p:cNvGrpSpPr/>
          <p:nvPr/>
        </p:nvGrpSpPr>
        <p:grpSpPr>
          <a:xfrm>
            <a:off x="130834" y="148418"/>
            <a:ext cx="3436877" cy="718536"/>
            <a:chOff x="6269098" y="2167539"/>
            <a:chExt cx="5657850" cy="1286688"/>
          </a:xfrm>
        </p:grpSpPr>
        <p:grpSp>
          <p:nvGrpSpPr>
            <p:cNvPr id="10" name="グループ化 9">
              <a:extLst>
                <a:ext uri="{FF2B5EF4-FFF2-40B4-BE49-F238E27FC236}">
                  <a16:creationId xmlns:a16="http://schemas.microsoft.com/office/drawing/2014/main" id="{3E8B715A-A278-4DBF-8E8B-9AD8B3289766}"/>
                </a:ext>
              </a:extLst>
            </p:cNvPr>
            <p:cNvGrpSpPr/>
            <p:nvPr/>
          </p:nvGrpSpPr>
          <p:grpSpPr>
            <a:xfrm>
              <a:off x="6269098" y="2167539"/>
              <a:ext cx="5657850" cy="1286688"/>
              <a:chOff x="6372225" y="1520585"/>
              <a:chExt cx="5657850" cy="1390650"/>
            </a:xfrm>
          </p:grpSpPr>
          <p:sp>
            <p:nvSpPr>
              <p:cNvPr id="12" name="四角形: 角を丸くする 11">
                <a:extLst>
                  <a:ext uri="{FF2B5EF4-FFF2-40B4-BE49-F238E27FC236}">
                    <a16:creationId xmlns:a16="http://schemas.microsoft.com/office/drawing/2014/main" id="{98FDEDA6-E6A8-44B7-96EB-AF93DC1EC711}"/>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13" name="フローチャート: 結合子 12">
                <a:extLst>
                  <a:ext uri="{FF2B5EF4-FFF2-40B4-BE49-F238E27FC236}">
                    <a16:creationId xmlns:a16="http://schemas.microsoft.com/office/drawing/2014/main" id="{5B45397C-517F-4147-BA8A-7EC008E32FBF}"/>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11" name="テキスト ボックス 10">
              <a:extLst>
                <a:ext uri="{FF2B5EF4-FFF2-40B4-BE49-F238E27FC236}">
                  <a16:creationId xmlns:a16="http://schemas.microsoft.com/office/drawing/2014/main" id="{4C692A9A-1AED-4566-A0BF-7D249044B285}"/>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ppt_w/2"/>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ppt_w/2"/>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ppt_x</p:attrName>
                                        </p:attrNameLst>
                                      </p:cBhvr>
                                      <p:tavLst>
                                        <p:tav tm="0">
                                          <p:val>
                                            <p:strVal val="#ppt_x-#ppt_w/2"/>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33E4628-452C-4FF1-B16D-FE482BB21B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4963" y="556450"/>
            <a:ext cx="7186612"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18AC3434-C735-4072-9AF6-C429542BA017}"/>
              </a:ext>
            </a:extLst>
          </p:cNvPr>
          <p:cNvSpPr/>
          <p:nvPr/>
        </p:nvSpPr>
        <p:spPr>
          <a:xfrm>
            <a:off x="238908" y="813962"/>
            <a:ext cx="7362042" cy="769441"/>
          </a:xfrm>
          <a:prstGeom prst="rect">
            <a:avLst/>
          </a:prstGeom>
          <a:noFill/>
        </p:spPr>
        <p:txBody>
          <a:bodyPr>
            <a:spAutoFit/>
          </a:bodyPr>
          <a:lstStyle/>
          <a:p>
            <a:pPr eaLnBrk="1" fontAlgn="auto" hangingPunct="1">
              <a:spcBef>
                <a:spcPts val="0"/>
              </a:spcBef>
              <a:spcAft>
                <a:spcPts val="0"/>
              </a:spcAft>
              <a:defRPr/>
            </a:pPr>
            <a:r>
              <a:rPr lang="ja-JP" altLang="en-US" sz="4400" b="1" dirty="0">
                <a:ln w="12700">
                  <a:solidFill>
                    <a:sysClr val="windowText" lastClr="000000"/>
                  </a:solidFill>
                  <a:prstDash val="solid"/>
                </a:ln>
                <a:solidFill>
                  <a:sysClr val="windowText" lastClr="000000"/>
                </a:solidFill>
                <a:latin typeface="Corbel"/>
                <a:ea typeface="ＭＳ ゴシック" panose="020B0609070205080204" pitchFamily="49" charset="-128"/>
              </a:rPr>
              <a:t>イメージ化するならば･･･</a:t>
            </a:r>
          </a:p>
        </p:txBody>
      </p:sp>
      <p:pic>
        <p:nvPicPr>
          <p:cNvPr id="7" name="図 6">
            <a:extLst>
              <a:ext uri="{FF2B5EF4-FFF2-40B4-BE49-F238E27FC236}">
                <a16:creationId xmlns:a16="http://schemas.microsoft.com/office/drawing/2014/main" id="{FFB9A25B-28A4-42D2-B3DB-0D0C69D7772F}"/>
              </a:ext>
            </a:extLst>
          </p:cNvPr>
          <p:cNvPicPr>
            <a:picLocks noChangeAspect="1"/>
          </p:cNvPicPr>
          <p:nvPr/>
        </p:nvPicPr>
        <p:blipFill>
          <a:blip r:embed="rId3">
            <a:extLst>
              <a:ext uri="{28A0092B-C50C-407E-A947-70E740481C1C}">
                <a14:useLocalDpi xmlns:a14="http://schemas.microsoft.com/office/drawing/2010/main" val="0"/>
              </a:ext>
            </a:extLst>
          </a:blip>
          <a:srcRect b="4897"/>
          <a:stretch>
            <a:fillRect/>
          </a:stretch>
        </p:blipFill>
        <p:spPr bwMode="auto">
          <a:xfrm>
            <a:off x="287338" y="1894713"/>
            <a:ext cx="24574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DA40A184-8796-4EBC-A4B8-7A13238641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288" y="5630100"/>
            <a:ext cx="23844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E3F2D743-8DAE-4799-9DB6-3087D4C8E1A3}"/>
              </a:ext>
            </a:extLst>
          </p:cNvPr>
          <p:cNvPicPr>
            <a:picLocks noChangeAspect="1"/>
          </p:cNvPicPr>
          <p:nvPr/>
        </p:nvPicPr>
        <p:blipFill>
          <a:blip r:embed="rId5">
            <a:extLst>
              <a:ext uri="{28A0092B-C50C-407E-A947-70E740481C1C}">
                <a14:useLocalDpi xmlns:a14="http://schemas.microsoft.com/office/drawing/2010/main" val="0"/>
              </a:ext>
            </a:extLst>
          </a:blip>
          <a:srcRect r="51366" b="3333"/>
          <a:stretch>
            <a:fillRect/>
          </a:stretch>
        </p:blipFill>
        <p:spPr bwMode="auto">
          <a:xfrm>
            <a:off x="6727825" y="1788350"/>
            <a:ext cx="19446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1DE983A5-52BE-4C0F-AA4A-72A2E51A1520}"/>
              </a:ext>
            </a:extLst>
          </p:cNvPr>
          <p:cNvPicPr>
            <a:picLocks noChangeAspect="1"/>
          </p:cNvPicPr>
          <p:nvPr/>
        </p:nvPicPr>
        <p:blipFill>
          <a:blip r:embed="rId6">
            <a:extLst>
              <a:ext uri="{28A0092B-C50C-407E-A947-70E740481C1C}">
                <a14:useLocalDpi xmlns:a14="http://schemas.microsoft.com/office/drawing/2010/main" val="0"/>
              </a:ext>
            </a:extLst>
          </a:blip>
          <a:srcRect t="2" r="57593" b="4710"/>
          <a:stretch>
            <a:fillRect/>
          </a:stretch>
        </p:blipFill>
        <p:spPr bwMode="auto">
          <a:xfrm>
            <a:off x="2838450" y="1828038"/>
            <a:ext cx="17970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ADCE4C43-6BDD-4961-BD35-9F954272D640}"/>
              </a:ext>
            </a:extLst>
          </p:cNvPr>
          <p:cNvPicPr>
            <a:picLocks noChangeAspect="1"/>
          </p:cNvPicPr>
          <p:nvPr/>
        </p:nvPicPr>
        <p:blipFill>
          <a:blip r:embed="rId7">
            <a:extLst>
              <a:ext uri="{28A0092B-C50C-407E-A947-70E740481C1C}">
                <a14:useLocalDpi xmlns:a14="http://schemas.microsoft.com/office/drawing/2010/main" val="0"/>
              </a:ext>
            </a:extLst>
          </a:blip>
          <a:srcRect l="64481" t="84831" r="21249" b="5293"/>
          <a:stretch>
            <a:fillRect/>
          </a:stretch>
        </p:blipFill>
        <p:spPr bwMode="auto">
          <a:xfrm>
            <a:off x="8713788" y="2537650"/>
            <a:ext cx="20447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a:extLst>
              <a:ext uri="{FF2B5EF4-FFF2-40B4-BE49-F238E27FC236}">
                <a16:creationId xmlns:a16="http://schemas.microsoft.com/office/drawing/2014/main" id="{E2854C76-3210-4BE1-A25E-74920CCCB378}"/>
              </a:ext>
            </a:extLst>
          </p:cNvPr>
          <p:cNvPicPr>
            <a:picLocks noChangeAspect="1"/>
          </p:cNvPicPr>
          <p:nvPr/>
        </p:nvPicPr>
        <p:blipFill>
          <a:blip r:embed="rId8">
            <a:extLst>
              <a:ext uri="{28A0092B-C50C-407E-A947-70E740481C1C}">
                <a14:useLocalDpi xmlns:a14="http://schemas.microsoft.com/office/drawing/2010/main" val="0"/>
              </a:ext>
            </a:extLst>
          </a:blip>
          <a:srcRect r="70868"/>
          <a:stretch>
            <a:fillRect/>
          </a:stretch>
        </p:blipFill>
        <p:spPr bwMode="auto">
          <a:xfrm>
            <a:off x="8653463" y="1801050"/>
            <a:ext cx="195421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a:extLst>
              <a:ext uri="{FF2B5EF4-FFF2-40B4-BE49-F238E27FC236}">
                <a16:creationId xmlns:a16="http://schemas.microsoft.com/office/drawing/2014/main" id="{519E7583-DBA1-4EE4-BC2C-5BFF3393B5D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92650" y="2467800"/>
            <a:ext cx="20002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CC3ECCBD-ACA2-4CE6-847B-BC989197DFF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48463" y="2613850"/>
            <a:ext cx="18954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148AF02E-1F59-4F31-AE79-1311631AD760}"/>
              </a:ext>
            </a:extLst>
          </p:cNvPr>
          <p:cNvPicPr>
            <a:picLocks noChangeAspect="1"/>
          </p:cNvPicPr>
          <p:nvPr/>
        </p:nvPicPr>
        <p:blipFill>
          <a:blip r:embed="rId6">
            <a:extLst>
              <a:ext uri="{28A0092B-C50C-407E-A947-70E740481C1C}">
                <a14:useLocalDpi xmlns:a14="http://schemas.microsoft.com/office/drawing/2010/main" val="0"/>
              </a:ext>
            </a:extLst>
          </a:blip>
          <a:srcRect l="55106" t="5556"/>
          <a:stretch>
            <a:fillRect/>
          </a:stretch>
        </p:blipFill>
        <p:spPr bwMode="auto">
          <a:xfrm>
            <a:off x="4789488" y="1828038"/>
            <a:ext cx="19034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a:extLst>
              <a:ext uri="{FF2B5EF4-FFF2-40B4-BE49-F238E27FC236}">
                <a16:creationId xmlns:a16="http://schemas.microsoft.com/office/drawing/2014/main" id="{AC3D10E3-8BF6-47D3-852E-B7C01313495D}"/>
              </a:ext>
            </a:extLst>
          </p:cNvPr>
          <p:cNvPicPr>
            <a:picLocks noChangeAspect="1"/>
          </p:cNvPicPr>
          <p:nvPr/>
        </p:nvPicPr>
        <p:blipFill>
          <a:blip r:embed="rId11">
            <a:extLst>
              <a:ext uri="{28A0092B-C50C-407E-A947-70E740481C1C}">
                <a14:useLocalDpi xmlns:a14="http://schemas.microsoft.com/office/drawing/2010/main" val="0"/>
              </a:ext>
            </a:extLst>
          </a:blip>
          <a:srcRect l="49887" t="76782" r="40681" b="17964"/>
          <a:stretch>
            <a:fillRect/>
          </a:stretch>
        </p:blipFill>
        <p:spPr bwMode="auto">
          <a:xfrm>
            <a:off x="2681288" y="2563050"/>
            <a:ext cx="20097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a:extLst>
              <a:ext uri="{FF2B5EF4-FFF2-40B4-BE49-F238E27FC236}">
                <a16:creationId xmlns:a16="http://schemas.microsoft.com/office/drawing/2014/main" id="{4FDC6F80-D585-4B17-8F91-E6A5552911B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87650" y="4445825"/>
            <a:ext cx="1868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381843EF-BC8A-4745-AE1C-EAE94F566BE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36850" y="3653663"/>
            <a:ext cx="19748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C7AA02E8-2814-43D4-B765-D78C8B7A0CB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67250" y="3660013"/>
            <a:ext cx="183356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a:extLst>
              <a:ext uri="{FF2B5EF4-FFF2-40B4-BE49-F238E27FC236}">
                <a16:creationId xmlns:a16="http://schemas.microsoft.com/office/drawing/2014/main" id="{F16315CE-BAD0-4D04-9494-A0A20DCAF7A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543925" y="4468050"/>
            <a:ext cx="18875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a:extLst>
              <a:ext uri="{FF2B5EF4-FFF2-40B4-BE49-F238E27FC236}">
                <a16:creationId xmlns:a16="http://schemas.microsoft.com/office/drawing/2014/main" id="{60F67C71-6DB0-4881-8377-66CB11C4541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535738" y="3685413"/>
            <a:ext cx="1803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21">
            <a:extLst>
              <a:ext uri="{FF2B5EF4-FFF2-40B4-BE49-F238E27FC236}">
                <a16:creationId xmlns:a16="http://schemas.microsoft.com/office/drawing/2014/main" id="{D0240C69-3CA0-4251-9471-AB042BB37179}"/>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329613" y="3706050"/>
            <a:ext cx="18938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22">
            <a:extLst>
              <a:ext uri="{FF2B5EF4-FFF2-40B4-BE49-F238E27FC236}">
                <a16:creationId xmlns:a16="http://schemas.microsoft.com/office/drawing/2014/main" id="{D603712A-EB29-485E-82CD-68FBC25BC6C7}"/>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656138" y="4483925"/>
            <a:ext cx="196691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3">
            <a:extLst>
              <a:ext uri="{FF2B5EF4-FFF2-40B4-BE49-F238E27FC236}">
                <a16:creationId xmlns:a16="http://schemas.microsoft.com/office/drawing/2014/main" id="{C651A93A-9F74-4409-81B9-85448A78AE57}"/>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589713" y="4495038"/>
            <a:ext cx="202247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コンテンツ プレースホルダー 3">
            <a:extLst>
              <a:ext uri="{FF2B5EF4-FFF2-40B4-BE49-F238E27FC236}">
                <a16:creationId xmlns:a16="http://schemas.microsoft.com/office/drawing/2014/main" id="{8E7B52FE-AD57-4A12-BF23-2394AF8A5EBE}"/>
              </a:ext>
            </a:extLst>
          </p:cNvPr>
          <p:cNvPicPr>
            <a:picLocks noChangeAspect="1"/>
          </p:cNvPicPr>
          <p:nvPr/>
        </p:nvPicPr>
        <p:blipFill>
          <a:blip r:embed="rId20">
            <a:extLst>
              <a:ext uri="{28A0092B-C50C-407E-A947-70E740481C1C}">
                <a14:useLocalDpi xmlns:a14="http://schemas.microsoft.com/office/drawing/2010/main" val="0"/>
              </a:ext>
            </a:extLst>
          </a:blip>
          <a:srcRect l="15869" t="84909" r="70650" b="5074"/>
          <a:stretch>
            <a:fillRect/>
          </a:stretch>
        </p:blipFill>
        <p:spPr bwMode="auto">
          <a:xfrm>
            <a:off x="10223500" y="3647313"/>
            <a:ext cx="166211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コンテンツ プレースホルダー 3">
            <a:extLst>
              <a:ext uri="{FF2B5EF4-FFF2-40B4-BE49-F238E27FC236}">
                <a16:creationId xmlns:a16="http://schemas.microsoft.com/office/drawing/2014/main" id="{DDE524D9-902C-4746-A288-1968C706C0F4}"/>
              </a:ext>
            </a:extLst>
          </p:cNvPr>
          <p:cNvPicPr>
            <a:picLocks noChangeAspect="1"/>
          </p:cNvPicPr>
          <p:nvPr/>
        </p:nvPicPr>
        <p:blipFill>
          <a:blip r:embed="rId21">
            <a:extLst>
              <a:ext uri="{28A0092B-C50C-407E-A947-70E740481C1C}">
                <a14:useLocalDpi xmlns:a14="http://schemas.microsoft.com/office/drawing/2010/main" val="0"/>
              </a:ext>
            </a:extLst>
          </a:blip>
          <a:srcRect l="30643" t="84538" r="54538" b="5511"/>
          <a:stretch>
            <a:fillRect/>
          </a:stretch>
        </p:blipFill>
        <p:spPr bwMode="auto">
          <a:xfrm>
            <a:off x="8183563" y="5809488"/>
            <a:ext cx="19716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コンテンツ プレースホルダー 3">
            <a:extLst>
              <a:ext uri="{FF2B5EF4-FFF2-40B4-BE49-F238E27FC236}">
                <a16:creationId xmlns:a16="http://schemas.microsoft.com/office/drawing/2014/main" id="{66879196-F693-4C3A-AB63-53B3AC0D83C7}"/>
              </a:ext>
            </a:extLst>
          </p:cNvPr>
          <p:cNvPicPr>
            <a:picLocks noChangeAspect="1"/>
          </p:cNvPicPr>
          <p:nvPr/>
        </p:nvPicPr>
        <p:blipFill>
          <a:blip r:embed="rId21">
            <a:extLst>
              <a:ext uri="{28A0092B-C50C-407E-A947-70E740481C1C}">
                <a14:useLocalDpi xmlns:a14="http://schemas.microsoft.com/office/drawing/2010/main" val="0"/>
              </a:ext>
            </a:extLst>
          </a:blip>
          <a:srcRect l="15662" t="85127" r="70459" b="5511"/>
          <a:stretch>
            <a:fillRect/>
          </a:stretch>
        </p:blipFill>
        <p:spPr bwMode="auto">
          <a:xfrm>
            <a:off x="5991225" y="5841238"/>
            <a:ext cx="18796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コンテンツ プレースホルダー 3">
            <a:extLst>
              <a:ext uri="{FF2B5EF4-FFF2-40B4-BE49-F238E27FC236}">
                <a16:creationId xmlns:a16="http://schemas.microsoft.com/office/drawing/2014/main" id="{B138C84A-3C07-4253-B8DB-C70F2E488264}"/>
              </a:ext>
            </a:extLst>
          </p:cNvPr>
          <p:cNvPicPr>
            <a:picLocks noChangeAspect="1"/>
          </p:cNvPicPr>
          <p:nvPr/>
        </p:nvPicPr>
        <p:blipFill>
          <a:blip r:embed="rId22">
            <a:extLst>
              <a:ext uri="{28A0092B-C50C-407E-A947-70E740481C1C}">
                <a14:useLocalDpi xmlns:a14="http://schemas.microsoft.com/office/drawing/2010/main" val="0"/>
              </a:ext>
            </a:extLst>
          </a:blip>
          <a:srcRect l="13715" t="20979" r="82188" b="71600"/>
          <a:stretch>
            <a:fillRect/>
          </a:stretch>
        </p:blipFill>
        <p:spPr bwMode="auto">
          <a:xfrm>
            <a:off x="2989263" y="5823775"/>
            <a:ext cx="8477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コンテンツ プレースホルダー 3">
            <a:extLst>
              <a:ext uri="{FF2B5EF4-FFF2-40B4-BE49-F238E27FC236}">
                <a16:creationId xmlns:a16="http://schemas.microsoft.com/office/drawing/2014/main" id="{1243D03C-20BD-46BD-9042-317A973DB37B}"/>
              </a:ext>
            </a:extLst>
          </p:cNvPr>
          <p:cNvPicPr>
            <a:picLocks noChangeAspect="1"/>
          </p:cNvPicPr>
          <p:nvPr/>
        </p:nvPicPr>
        <p:blipFill>
          <a:blip r:embed="rId22">
            <a:extLst>
              <a:ext uri="{28A0092B-C50C-407E-A947-70E740481C1C}">
                <a14:useLocalDpi xmlns:a14="http://schemas.microsoft.com/office/drawing/2010/main" val="0"/>
              </a:ext>
            </a:extLst>
          </a:blip>
          <a:srcRect l="52708" t="9892" r="42929" b="82341"/>
          <a:stretch>
            <a:fillRect/>
          </a:stretch>
        </p:blipFill>
        <p:spPr bwMode="auto">
          <a:xfrm>
            <a:off x="4941888" y="5755513"/>
            <a:ext cx="9032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コンテンツ プレースホルダー 3">
            <a:extLst>
              <a:ext uri="{FF2B5EF4-FFF2-40B4-BE49-F238E27FC236}">
                <a16:creationId xmlns:a16="http://schemas.microsoft.com/office/drawing/2014/main" id="{FE663E9B-DDC0-4913-ABF6-A58D0DAEEF2E}"/>
              </a:ext>
            </a:extLst>
          </p:cNvPr>
          <p:cNvPicPr>
            <a:picLocks noChangeAspect="1"/>
          </p:cNvPicPr>
          <p:nvPr/>
        </p:nvPicPr>
        <p:blipFill>
          <a:blip r:embed="rId22">
            <a:extLst>
              <a:ext uri="{28A0092B-C50C-407E-A947-70E740481C1C}">
                <a14:useLocalDpi xmlns:a14="http://schemas.microsoft.com/office/drawing/2010/main" val="0"/>
              </a:ext>
            </a:extLst>
          </a:blip>
          <a:srcRect l="13654" t="58765" r="82022" b="33815"/>
          <a:stretch>
            <a:fillRect/>
          </a:stretch>
        </p:blipFill>
        <p:spPr bwMode="auto">
          <a:xfrm>
            <a:off x="3968750" y="5796788"/>
            <a:ext cx="8953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線コネクタ 31">
            <a:extLst>
              <a:ext uri="{FF2B5EF4-FFF2-40B4-BE49-F238E27FC236}">
                <a16:creationId xmlns:a16="http://schemas.microsoft.com/office/drawing/2014/main" id="{9BCF9545-B6E2-4FDD-83F3-51932D344638}"/>
              </a:ext>
            </a:extLst>
          </p:cNvPr>
          <p:cNvCxnSpPr/>
          <p:nvPr/>
        </p:nvCxnSpPr>
        <p:spPr>
          <a:xfrm>
            <a:off x="2681288" y="1643888"/>
            <a:ext cx="0" cy="5184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C03AAB27-F17A-44C0-B7D6-C3ABB01F499D}"/>
              </a:ext>
            </a:extLst>
          </p:cNvPr>
          <p:cNvCxnSpPr/>
          <p:nvPr/>
        </p:nvCxnSpPr>
        <p:spPr>
          <a:xfrm rot="5400000">
            <a:off x="6096000" y="-2312162"/>
            <a:ext cx="0" cy="11557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219B86B8-4E8D-47A6-A9B1-373972F7D9A3}"/>
              </a:ext>
            </a:extLst>
          </p:cNvPr>
          <p:cNvCxnSpPr/>
          <p:nvPr/>
        </p:nvCxnSpPr>
        <p:spPr>
          <a:xfrm rot="5400000">
            <a:off x="6107907" y="-369857"/>
            <a:ext cx="0" cy="115554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下矢印 1">
            <a:extLst>
              <a:ext uri="{FF2B5EF4-FFF2-40B4-BE49-F238E27FC236}">
                <a16:creationId xmlns:a16="http://schemas.microsoft.com/office/drawing/2014/main" id="{B8BD7E71-0D90-421D-AAF6-90246F991CF8}"/>
              </a:ext>
            </a:extLst>
          </p:cNvPr>
          <p:cNvSpPr/>
          <p:nvPr/>
        </p:nvSpPr>
        <p:spPr>
          <a:xfrm rot="18968243">
            <a:off x="4695825" y="4196588"/>
            <a:ext cx="458788" cy="16891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36" name="図 35">
            <a:extLst>
              <a:ext uri="{FF2B5EF4-FFF2-40B4-BE49-F238E27FC236}">
                <a16:creationId xmlns:a16="http://schemas.microsoft.com/office/drawing/2014/main" id="{4E33BE39-2072-408F-90FF-62312BC802E4}"/>
              </a:ext>
            </a:extLst>
          </p:cNvPr>
          <p:cNvPicPr>
            <a:picLocks noChangeAspect="1"/>
          </p:cNvPicPr>
          <p:nvPr/>
        </p:nvPicPr>
        <p:blipFill>
          <a:blip r:embed="rId23">
            <a:extLst>
              <a:ext uri="{28A0092B-C50C-407E-A947-70E740481C1C}">
                <a14:useLocalDpi xmlns:a14="http://schemas.microsoft.com/office/drawing/2010/main" val="0"/>
              </a:ext>
            </a:extLst>
          </a:blip>
          <a:srcRect l="14105" t="4408" r="74464" b="86055"/>
          <a:stretch>
            <a:fillRect/>
          </a:stretch>
        </p:blipFill>
        <p:spPr bwMode="auto">
          <a:xfrm>
            <a:off x="265113" y="3826700"/>
            <a:ext cx="2344737"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a:extLst>
              <a:ext uri="{FF2B5EF4-FFF2-40B4-BE49-F238E27FC236}">
                <a16:creationId xmlns:a16="http://schemas.microsoft.com/office/drawing/2014/main" id="{A6F6974A-70BE-48BF-A638-0713B5E2C42C}"/>
              </a:ext>
            </a:extLst>
          </p:cNvPr>
          <p:cNvPicPr>
            <a:picLocks noChangeAspect="1"/>
          </p:cNvPicPr>
          <p:nvPr/>
        </p:nvPicPr>
        <p:blipFill>
          <a:blip r:embed="rId24">
            <a:extLst>
              <a:ext uri="{28A0092B-C50C-407E-A947-70E740481C1C}">
                <a14:useLocalDpi xmlns:a14="http://schemas.microsoft.com/office/drawing/2010/main" val="0"/>
              </a:ext>
            </a:extLst>
          </a:blip>
          <a:srcRect l="14198" t="28368" r="55460" b="44749"/>
          <a:stretch>
            <a:fillRect/>
          </a:stretch>
        </p:blipFill>
        <p:spPr bwMode="auto">
          <a:xfrm>
            <a:off x="287338" y="1474025"/>
            <a:ext cx="55245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メモ 2">
            <a:extLst>
              <a:ext uri="{FF2B5EF4-FFF2-40B4-BE49-F238E27FC236}">
                <a16:creationId xmlns:a16="http://schemas.microsoft.com/office/drawing/2014/main" id="{19EA3589-1649-4D9C-905B-DA4DAF296FF2}"/>
              </a:ext>
            </a:extLst>
          </p:cNvPr>
          <p:cNvSpPr/>
          <p:nvPr/>
        </p:nvSpPr>
        <p:spPr>
          <a:xfrm>
            <a:off x="330200" y="1643888"/>
            <a:ext cx="5345113" cy="2430462"/>
          </a:xfrm>
          <a:prstGeom prst="foldedCorner">
            <a:avLst>
              <a:gd name="adj" fmla="val 434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4300"/>
              </a:lnSpc>
              <a:spcBef>
                <a:spcPts val="0"/>
              </a:spcBef>
              <a:spcAft>
                <a:spcPts val="0"/>
              </a:spcAft>
              <a:defRPr/>
            </a:pPr>
            <a:r>
              <a:rPr lang="ja-JP" altLang="en-US" sz="4000" dirty="0">
                <a:solidFill>
                  <a:prstClr val="black"/>
                </a:solidFill>
                <a:latin typeface="HandwritingWeCan Medium" panose="020F0500000000000000" pitchFamily="34" charset="0"/>
              </a:rPr>
              <a:t>○○ </a:t>
            </a:r>
            <a:r>
              <a:rPr lang="en-US" altLang="ja-JP" sz="4000" dirty="0">
                <a:solidFill>
                  <a:prstClr val="black"/>
                </a:solidFill>
                <a:latin typeface="HandwritingWeCan Medium" panose="020F0500000000000000" pitchFamily="34" charset="0"/>
              </a:rPr>
              <a:t>is a nice place.</a:t>
            </a:r>
          </a:p>
          <a:p>
            <a:pPr eaLnBrk="1" fontAlgn="auto" hangingPunct="1">
              <a:lnSpc>
                <a:spcPts val="4300"/>
              </a:lnSpc>
              <a:spcBef>
                <a:spcPts val="0"/>
              </a:spcBef>
              <a:spcAft>
                <a:spcPts val="0"/>
              </a:spcAft>
              <a:defRPr/>
            </a:pPr>
            <a:r>
              <a:rPr lang="en-US" altLang="ja-JP" sz="4000" dirty="0">
                <a:solidFill>
                  <a:prstClr val="black"/>
                </a:solidFill>
                <a:latin typeface="HandwritingWeCan Medium" panose="020F0500000000000000" pitchFamily="34" charset="0"/>
              </a:rPr>
              <a:t>You can see …</a:t>
            </a:r>
          </a:p>
          <a:p>
            <a:pPr eaLnBrk="1" fontAlgn="auto" hangingPunct="1">
              <a:lnSpc>
                <a:spcPts val="4300"/>
              </a:lnSpc>
              <a:spcBef>
                <a:spcPts val="0"/>
              </a:spcBef>
              <a:spcAft>
                <a:spcPts val="0"/>
              </a:spcAft>
              <a:defRPr/>
            </a:pPr>
            <a:r>
              <a:rPr lang="en-US" altLang="ja-JP" sz="4000" dirty="0">
                <a:solidFill>
                  <a:prstClr val="black"/>
                </a:solidFill>
                <a:latin typeface="HandwritingWeCan Medium" panose="020F0500000000000000" pitchFamily="34" charset="0"/>
              </a:rPr>
              <a:t>You can eat …</a:t>
            </a:r>
          </a:p>
          <a:p>
            <a:pPr eaLnBrk="1" fontAlgn="auto" hangingPunct="1">
              <a:lnSpc>
                <a:spcPts val="4300"/>
              </a:lnSpc>
              <a:spcBef>
                <a:spcPts val="0"/>
              </a:spcBef>
              <a:spcAft>
                <a:spcPts val="0"/>
              </a:spcAft>
              <a:defRPr/>
            </a:pPr>
            <a:r>
              <a:rPr lang="en-US" altLang="ja-JP" sz="4000" dirty="0">
                <a:solidFill>
                  <a:prstClr val="black"/>
                </a:solidFill>
                <a:latin typeface="HandwritingWeCan Medium" panose="020F0500000000000000" pitchFamily="34" charset="0"/>
              </a:rPr>
              <a:t>It’s …</a:t>
            </a:r>
          </a:p>
        </p:txBody>
      </p:sp>
      <p:grpSp>
        <p:nvGrpSpPr>
          <p:cNvPr id="37" name="グループ化 36">
            <a:extLst>
              <a:ext uri="{FF2B5EF4-FFF2-40B4-BE49-F238E27FC236}">
                <a16:creationId xmlns:a16="http://schemas.microsoft.com/office/drawing/2014/main" id="{6B05C596-C017-4488-AF1D-355D194CA212}"/>
              </a:ext>
            </a:extLst>
          </p:cNvPr>
          <p:cNvGrpSpPr/>
          <p:nvPr/>
        </p:nvGrpSpPr>
        <p:grpSpPr>
          <a:xfrm>
            <a:off x="130834" y="148418"/>
            <a:ext cx="3436877" cy="718536"/>
            <a:chOff x="6269098" y="2167539"/>
            <a:chExt cx="5657850" cy="1286688"/>
          </a:xfrm>
        </p:grpSpPr>
        <p:grpSp>
          <p:nvGrpSpPr>
            <p:cNvPr id="38" name="グループ化 37">
              <a:extLst>
                <a:ext uri="{FF2B5EF4-FFF2-40B4-BE49-F238E27FC236}">
                  <a16:creationId xmlns:a16="http://schemas.microsoft.com/office/drawing/2014/main" id="{239F12D5-BC82-4D9B-8878-5388AF6AC4DA}"/>
                </a:ext>
              </a:extLst>
            </p:cNvPr>
            <p:cNvGrpSpPr/>
            <p:nvPr/>
          </p:nvGrpSpPr>
          <p:grpSpPr>
            <a:xfrm>
              <a:off x="6269098" y="2167539"/>
              <a:ext cx="5657850" cy="1286688"/>
              <a:chOff x="6372225" y="1520585"/>
              <a:chExt cx="5657850" cy="1390650"/>
            </a:xfrm>
          </p:grpSpPr>
          <p:sp>
            <p:nvSpPr>
              <p:cNvPr id="40" name="四角形: 角を丸くする 39">
                <a:extLst>
                  <a:ext uri="{FF2B5EF4-FFF2-40B4-BE49-F238E27FC236}">
                    <a16:creationId xmlns:a16="http://schemas.microsoft.com/office/drawing/2014/main" id="{7302D976-7412-4D52-8074-A791B02BBD4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41" name="フローチャート: 結合子 40">
                <a:extLst>
                  <a:ext uri="{FF2B5EF4-FFF2-40B4-BE49-F238E27FC236}">
                    <a16:creationId xmlns:a16="http://schemas.microsoft.com/office/drawing/2014/main" id="{D48EEF2F-313E-4A07-AA02-0DD83FA61621}"/>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39" name="テキスト ボックス 38">
              <a:extLst>
                <a:ext uri="{FF2B5EF4-FFF2-40B4-BE49-F238E27FC236}">
                  <a16:creationId xmlns:a16="http://schemas.microsoft.com/office/drawing/2014/main" id="{61A1B455-8113-421E-9089-39E74C717A62}"/>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3"/>
                                        </p:tgtEl>
                                      </p:cBhvr>
                                    </p:animEffect>
                                    <p:set>
                                      <p:cBhvr>
                                        <p:cTn id="73" dur="1" fill="hold">
                                          <p:stCondLst>
                                            <p:cond delay="499"/>
                                          </p:stCondLst>
                                        </p:cTn>
                                        <p:tgtEl>
                                          <p:spTgt spid="33"/>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5"/>
                                        </p:tgtEl>
                                      </p:cBhvr>
                                    </p:animEffect>
                                    <p:set>
                                      <p:cBhvr>
                                        <p:cTn id="79" dur="1" fill="hold">
                                          <p:stCondLst>
                                            <p:cond delay="499"/>
                                          </p:stCondLst>
                                        </p:cTn>
                                        <p:tgtEl>
                                          <p:spTgt spid="35"/>
                                        </p:tgtEl>
                                        <p:attrNameLst>
                                          <p:attrName>style.visibility</p:attrName>
                                        </p:attrNameLst>
                                      </p:cBhvr>
                                      <p:to>
                                        <p:strVal val="hidden"/>
                                      </p:to>
                                    </p:set>
                                  </p:childTnLst>
                                </p:cTn>
                              </p:par>
                            </p:childTnLst>
                          </p:cTn>
                        </p:par>
                        <p:par>
                          <p:cTn id="80" fill="hold" nodeType="afterGroup">
                            <p:stCondLst>
                              <p:cond delay="500"/>
                            </p:stCondLst>
                            <p:childTnLst>
                              <p:par>
                                <p:cTn id="81" presetID="42" presetClass="entr" presetSubtype="0" fill="hold" nodeType="after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0"/>
                                        <p:tgtEl>
                                          <p:spTgt spid="4"/>
                                        </p:tgtEl>
                                      </p:cBhvr>
                                    </p:animEffect>
                                    <p:anim calcmode="lin" valueType="num">
                                      <p:cBhvr>
                                        <p:cTn id="84" dur="1000" fill="hold"/>
                                        <p:tgtEl>
                                          <p:spTgt spid="4"/>
                                        </p:tgtEl>
                                        <p:attrNameLst>
                                          <p:attrName>ppt_x</p:attrName>
                                        </p:attrNameLst>
                                      </p:cBhvr>
                                      <p:tavLst>
                                        <p:tav tm="0">
                                          <p:val>
                                            <p:strVal val="#ppt_x"/>
                                          </p:val>
                                        </p:tav>
                                        <p:tav tm="100000">
                                          <p:val>
                                            <p:strVal val="#ppt_x"/>
                                          </p:val>
                                        </p:tav>
                                      </p:tavLst>
                                    </p:anim>
                                    <p:anim calcmode="lin" valueType="num">
                                      <p:cBhvr>
                                        <p:cTn id="85" dur="1000" fill="hold"/>
                                        <p:tgtEl>
                                          <p:spTgt spid="4"/>
                                        </p:tgtEl>
                                        <p:attrNameLst>
                                          <p:attrName>ppt_y</p:attrName>
                                        </p:attrNameLst>
                                      </p:cBhvr>
                                      <p:tavLst>
                                        <p:tav tm="0">
                                          <p:val>
                                            <p:strVal val="#ppt_y+.1"/>
                                          </p:val>
                                        </p:tav>
                                        <p:tav tm="100000">
                                          <p:val>
                                            <p:strVal val="#ppt_y"/>
                                          </p:val>
                                        </p:tav>
                                      </p:tavLst>
                                    </p:anim>
                                  </p:childTnLst>
                                </p:cTn>
                              </p:par>
                              <p:par>
                                <p:cTn id="86" presetID="42" presetClass="path" presetSubtype="0" accel="50000" decel="50000" fill="hold" nodeType="withEffect">
                                  <p:stCondLst>
                                    <p:cond delay="0"/>
                                  </p:stCondLst>
                                  <p:childTnLst>
                                    <p:animMotion origin="layout" path="M 1.04167E-6 -3.7037E-6 L 0.44388 0.30811 " pathEditMode="relative" rAng="0" ptsTypes="AA">
                                      <p:cBhvr>
                                        <p:cTn id="87" dur="2000" fill="hold"/>
                                        <p:tgtEl>
                                          <p:spTgt spid="7"/>
                                        </p:tgtEl>
                                        <p:attrNameLst>
                                          <p:attrName>ppt_x</p:attrName>
                                          <p:attrName>ppt_y</p:attrName>
                                        </p:attrNameLst>
                                      </p:cBhvr>
                                      <p:rCtr x="22187" y="15394"/>
                                    </p:animMotion>
                                  </p:childTnLst>
                                </p:cTn>
                              </p:par>
                              <p:par>
                                <p:cTn id="88" presetID="42" presetClass="path" presetSubtype="0" accel="50000" decel="50000" fill="hold" nodeType="withEffect">
                                  <p:stCondLst>
                                    <p:cond delay="0"/>
                                  </p:stCondLst>
                                  <p:childTnLst>
                                    <p:animMotion origin="layout" path="M 1.45833E-6 3.33333E-6 L 0.57096 -0.17477 " pathEditMode="relative" rAng="0" ptsTypes="AA">
                                      <p:cBhvr>
                                        <p:cTn id="89" dur="2000" fill="hold"/>
                                        <p:tgtEl>
                                          <p:spTgt spid="36"/>
                                        </p:tgtEl>
                                        <p:attrNameLst>
                                          <p:attrName>ppt_x</p:attrName>
                                          <p:attrName>ppt_y</p:attrName>
                                        </p:attrNameLst>
                                      </p:cBhvr>
                                      <p:rCtr x="28542" y="-8750"/>
                                    </p:animMotion>
                                  </p:childTnLst>
                                </p:cTn>
                              </p:par>
                              <p:par>
                                <p:cTn id="90" presetID="42" presetClass="path" presetSubtype="0" accel="50000" decel="50000" fill="hold" nodeType="withEffect">
                                  <p:stCondLst>
                                    <p:cond delay="0"/>
                                  </p:stCondLst>
                                  <p:childTnLst>
                                    <p:animMotion origin="layout" path="M -1.66667E-6 -1.48148E-6 L 0.6836 -0.61782 " pathEditMode="relative" rAng="0" ptsTypes="AA">
                                      <p:cBhvr>
                                        <p:cTn id="91" dur="2000" fill="hold"/>
                                        <p:tgtEl>
                                          <p:spTgt spid="8"/>
                                        </p:tgtEl>
                                        <p:attrNameLst>
                                          <p:attrName>ppt_x</p:attrName>
                                          <p:attrName>ppt_y</p:attrName>
                                        </p:attrNameLst>
                                      </p:cBhvr>
                                      <p:rCtr x="34180" y="-30903"/>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17" presetClass="entr" presetSubtype="1" fill="hold" grpId="0" nodeType="click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p:cTn id="96" dur="500" fill="hold"/>
                                        <p:tgtEl>
                                          <p:spTgt spid="2"/>
                                        </p:tgtEl>
                                        <p:attrNameLst>
                                          <p:attrName>ppt_x</p:attrName>
                                        </p:attrNameLst>
                                      </p:cBhvr>
                                      <p:tavLst>
                                        <p:tav tm="0">
                                          <p:val>
                                            <p:strVal val="#ppt_x"/>
                                          </p:val>
                                        </p:tav>
                                        <p:tav tm="100000">
                                          <p:val>
                                            <p:strVal val="#ppt_x"/>
                                          </p:val>
                                        </p:tav>
                                      </p:tavLst>
                                    </p:anim>
                                    <p:anim calcmode="lin" valueType="num">
                                      <p:cBhvr>
                                        <p:cTn id="97" dur="500" fill="hold"/>
                                        <p:tgtEl>
                                          <p:spTgt spid="2"/>
                                        </p:tgtEl>
                                        <p:attrNameLst>
                                          <p:attrName>ppt_y</p:attrName>
                                        </p:attrNameLst>
                                      </p:cBhvr>
                                      <p:tavLst>
                                        <p:tav tm="0">
                                          <p:val>
                                            <p:strVal val="#ppt_y-#ppt_h/2"/>
                                          </p:val>
                                        </p:tav>
                                        <p:tav tm="100000">
                                          <p:val>
                                            <p:strVal val="#ppt_y"/>
                                          </p:val>
                                        </p:tav>
                                      </p:tavLst>
                                    </p:anim>
                                    <p:anim calcmode="lin" valueType="num">
                                      <p:cBhvr>
                                        <p:cTn id="98" dur="500" fill="hold"/>
                                        <p:tgtEl>
                                          <p:spTgt spid="2"/>
                                        </p:tgtEl>
                                        <p:attrNameLst>
                                          <p:attrName>ppt_w</p:attrName>
                                        </p:attrNameLst>
                                      </p:cBhvr>
                                      <p:tavLst>
                                        <p:tav tm="0">
                                          <p:val>
                                            <p:strVal val="#ppt_w"/>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500"/>
                            </p:stCondLst>
                            <p:childTnLst>
                              <p:par>
                                <p:cTn id="101" presetID="42"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1000"/>
                                        <p:tgtEl>
                                          <p:spTgt spid="34"/>
                                        </p:tgtEl>
                                      </p:cBhvr>
                                    </p:animEffect>
                                    <p:anim calcmode="lin" valueType="num">
                                      <p:cBhvr>
                                        <p:cTn id="104" dur="1000" fill="hold"/>
                                        <p:tgtEl>
                                          <p:spTgt spid="34"/>
                                        </p:tgtEl>
                                        <p:attrNameLst>
                                          <p:attrName>ppt_x</p:attrName>
                                        </p:attrNameLst>
                                      </p:cBhvr>
                                      <p:tavLst>
                                        <p:tav tm="0">
                                          <p:val>
                                            <p:strVal val="#ppt_x"/>
                                          </p:val>
                                        </p:tav>
                                        <p:tav tm="100000">
                                          <p:val>
                                            <p:strVal val="#ppt_x"/>
                                          </p:val>
                                        </p:tav>
                                      </p:tavLst>
                                    </p:anim>
                                    <p:anim calcmode="lin" valueType="num">
                                      <p:cBhvr>
                                        <p:cTn id="10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7" presetClass="entr" presetSubtype="8" fill="hold" grpId="0" nodeType="click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ppt_x</p:attrName>
                                        </p:attrNameLst>
                                      </p:cBhvr>
                                      <p:tavLst>
                                        <p:tav tm="0">
                                          <p:val>
                                            <p:strVal val="#ppt_x-#ppt_w/2"/>
                                          </p:val>
                                        </p:tav>
                                        <p:tav tm="100000">
                                          <p:val>
                                            <p:strVal val="#ppt_x"/>
                                          </p:val>
                                        </p:tav>
                                      </p:tavLst>
                                    </p:anim>
                                    <p:anim calcmode="lin" valueType="num">
                                      <p:cBhvr>
                                        <p:cTn id="111" dur="500" fill="hold"/>
                                        <p:tgtEl>
                                          <p:spTgt spid="3"/>
                                        </p:tgtEl>
                                        <p:attrNameLst>
                                          <p:attrName>ppt_y</p:attrName>
                                        </p:attrNameLst>
                                      </p:cBhvr>
                                      <p:tavLst>
                                        <p:tav tm="0">
                                          <p:val>
                                            <p:strVal val="#ppt_y"/>
                                          </p:val>
                                        </p:tav>
                                        <p:tav tm="100000">
                                          <p:val>
                                            <p:strVal val="#ppt_y"/>
                                          </p:val>
                                        </p:tav>
                                      </p:tavLst>
                                    </p:anim>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DB693990-0637-41BD-A590-625A9BB91421}"/>
              </a:ext>
            </a:extLst>
          </p:cNvPr>
          <p:cNvSpPr/>
          <p:nvPr/>
        </p:nvSpPr>
        <p:spPr>
          <a:xfrm>
            <a:off x="366713" y="922337"/>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5" name="角丸四角形 4">
            <a:extLst>
              <a:ext uri="{FF2B5EF4-FFF2-40B4-BE49-F238E27FC236}">
                <a16:creationId xmlns:a16="http://schemas.microsoft.com/office/drawing/2014/main" id="{92FFA084-ABEA-49C2-9FDC-7DDD5ED2C400}"/>
              </a:ext>
            </a:extLst>
          </p:cNvPr>
          <p:cNvSpPr/>
          <p:nvPr/>
        </p:nvSpPr>
        <p:spPr>
          <a:xfrm>
            <a:off x="741363" y="666750"/>
            <a:ext cx="1727200"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１時間目</a:t>
            </a:r>
          </a:p>
        </p:txBody>
      </p:sp>
      <p:sp>
        <p:nvSpPr>
          <p:cNvPr id="33" name="角丸四角形 32">
            <a:extLst>
              <a:ext uri="{FF2B5EF4-FFF2-40B4-BE49-F238E27FC236}">
                <a16:creationId xmlns:a16="http://schemas.microsoft.com/office/drawing/2014/main" id="{4FA281E6-4D2C-48F9-985A-1D0A7B9B8279}"/>
              </a:ext>
            </a:extLst>
          </p:cNvPr>
          <p:cNvSpPr/>
          <p:nvPr/>
        </p:nvSpPr>
        <p:spPr>
          <a:xfrm>
            <a:off x="366713" y="4065587"/>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34" name="角丸四角形 33">
            <a:extLst>
              <a:ext uri="{FF2B5EF4-FFF2-40B4-BE49-F238E27FC236}">
                <a16:creationId xmlns:a16="http://schemas.microsoft.com/office/drawing/2014/main" id="{FDAC8F70-8F9F-466A-ABA5-1172FC6AD169}"/>
              </a:ext>
            </a:extLst>
          </p:cNvPr>
          <p:cNvSpPr/>
          <p:nvPr/>
        </p:nvSpPr>
        <p:spPr>
          <a:xfrm>
            <a:off x="741363" y="3810000"/>
            <a:ext cx="1727200"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２時間目</a:t>
            </a:r>
          </a:p>
        </p:txBody>
      </p:sp>
      <p:sp>
        <p:nvSpPr>
          <p:cNvPr id="41" name="角丸四角形 40">
            <a:extLst>
              <a:ext uri="{FF2B5EF4-FFF2-40B4-BE49-F238E27FC236}">
                <a16:creationId xmlns:a16="http://schemas.microsoft.com/office/drawing/2014/main" id="{261D95DA-9873-4114-ACB6-6839E1E008AE}"/>
              </a:ext>
            </a:extLst>
          </p:cNvPr>
          <p:cNvSpPr/>
          <p:nvPr/>
        </p:nvSpPr>
        <p:spPr>
          <a:xfrm>
            <a:off x="3068638" y="922337"/>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42" name="角丸四角形 41">
            <a:extLst>
              <a:ext uri="{FF2B5EF4-FFF2-40B4-BE49-F238E27FC236}">
                <a16:creationId xmlns:a16="http://schemas.microsoft.com/office/drawing/2014/main" id="{E754E72A-5369-4D29-AAA5-ADC77960ED6C}"/>
              </a:ext>
            </a:extLst>
          </p:cNvPr>
          <p:cNvSpPr/>
          <p:nvPr/>
        </p:nvSpPr>
        <p:spPr>
          <a:xfrm>
            <a:off x="3443288" y="666750"/>
            <a:ext cx="1727200"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３時間目</a:t>
            </a:r>
          </a:p>
        </p:txBody>
      </p:sp>
      <p:sp>
        <p:nvSpPr>
          <p:cNvPr id="45" name="角丸四角形 44">
            <a:extLst>
              <a:ext uri="{FF2B5EF4-FFF2-40B4-BE49-F238E27FC236}">
                <a16:creationId xmlns:a16="http://schemas.microsoft.com/office/drawing/2014/main" id="{E248E5AF-B43A-405A-83E1-C0C742962974}"/>
              </a:ext>
            </a:extLst>
          </p:cNvPr>
          <p:cNvSpPr/>
          <p:nvPr/>
        </p:nvSpPr>
        <p:spPr>
          <a:xfrm>
            <a:off x="3068638" y="4065587"/>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46" name="角丸四角形 45">
            <a:extLst>
              <a:ext uri="{FF2B5EF4-FFF2-40B4-BE49-F238E27FC236}">
                <a16:creationId xmlns:a16="http://schemas.microsoft.com/office/drawing/2014/main" id="{9FA46ADC-E6C9-4CBF-A17E-7054445E3E53}"/>
              </a:ext>
            </a:extLst>
          </p:cNvPr>
          <p:cNvSpPr/>
          <p:nvPr/>
        </p:nvSpPr>
        <p:spPr>
          <a:xfrm>
            <a:off x="3443288" y="3810000"/>
            <a:ext cx="1727200"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４時間目</a:t>
            </a:r>
          </a:p>
        </p:txBody>
      </p:sp>
      <p:sp>
        <p:nvSpPr>
          <p:cNvPr id="49" name="角丸四角形 48">
            <a:extLst>
              <a:ext uri="{FF2B5EF4-FFF2-40B4-BE49-F238E27FC236}">
                <a16:creationId xmlns:a16="http://schemas.microsoft.com/office/drawing/2014/main" id="{55408A88-A1C9-4F6E-8EC9-F0E7D66A47FB}"/>
              </a:ext>
            </a:extLst>
          </p:cNvPr>
          <p:cNvSpPr/>
          <p:nvPr/>
        </p:nvSpPr>
        <p:spPr>
          <a:xfrm>
            <a:off x="5770563" y="922337"/>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50" name="角丸四角形 49">
            <a:extLst>
              <a:ext uri="{FF2B5EF4-FFF2-40B4-BE49-F238E27FC236}">
                <a16:creationId xmlns:a16="http://schemas.microsoft.com/office/drawing/2014/main" id="{4CE78661-413F-4CC4-8F78-023EB7EC9756}"/>
              </a:ext>
            </a:extLst>
          </p:cNvPr>
          <p:cNvSpPr/>
          <p:nvPr/>
        </p:nvSpPr>
        <p:spPr>
          <a:xfrm>
            <a:off x="6143625" y="666750"/>
            <a:ext cx="1728788"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５時間目</a:t>
            </a:r>
          </a:p>
        </p:txBody>
      </p:sp>
      <p:sp>
        <p:nvSpPr>
          <p:cNvPr id="53" name="角丸四角形 52">
            <a:extLst>
              <a:ext uri="{FF2B5EF4-FFF2-40B4-BE49-F238E27FC236}">
                <a16:creationId xmlns:a16="http://schemas.microsoft.com/office/drawing/2014/main" id="{BFD2B861-C8F7-49D6-AF0E-E0A5EEE7BABB}"/>
              </a:ext>
            </a:extLst>
          </p:cNvPr>
          <p:cNvSpPr/>
          <p:nvPr/>
        </p:nvSpPr>
        <p:spPr>
          <a:xfrm>
            <a:off x="5770563" y="4065587"/>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54" name="角丸四角形 53">
            <a:extLst>
              <a:ext uri="{FF2B5EF4-FFF2-40B4-BE49-F238E27FC236}">
                <a16:creationId xmlns:a16="http://schemas.microsoft.com/office/drawing/2014/main" id="{AA1493FD-EC50-4195-9CFA-420A76294E60}"/>
              </a:ext>
            </a:extLst>
          </p:cNvPr>
          <p:cNvSpPr/>
          <p:nvPr/>
        </p:nvSpPr>
        <p:spPr>
          <a:xfrm>
            <a:off x="6143625" y="3810000"/>
            <a:ext cx="1728788"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６時間目</a:t>
            </a:r>
          </a:p>
        </p:txBody>
      </p:sp>
      <p:sp>
        <p:nvSpPr>
          <p:cNvPr id="57" name="角丸四角形 56">
            <a:extLst>
              <a:ext uri="{FF2B5EF4-FFF2-40B4-BE49-F238E27FC236}">
                <a16:creationId xmlns:a16="http://schemas.microsoft.com/office/drawing/2014/main" id="{374B2348-7BE2-4190-A1AC-B9E0B6C1A26A}"/>
              </a:ext>
            </a:extLst>
          </p:cNvPr>
          <p:cNvSpPr/>
          <p:nvPr/>
        </p:nvSpPr>
        <p:spPr>
          <a:xfrm>
            <a:off x="8470900" y="922337"/>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58" name="角丸四角形 57">
            <a:extLst>
              <a:ext uri="{FF2B5EF4-FFF2-40B4-BE49-F238E27FC236}">
                <a16:creationId xmlns:a16="http://schemas.microsoft.com/office/drawing/2014/main" id="{DB41DEC3-3EF1-4EE5-93C3-CC6C21C53407}"/>
              </a:ext>
            </a:extLst>
          </p:cNvPr>
          <p:cNvSpPr/>
          <p:nvPr/>
        </p:nvSpPr>
        <p:spPr>
          <a:xfrm>
            <a:off x="8845550" y="666750"/>
            <a:ext cx="1728788"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７時間目</a:t>
            </a:r>
          </a:p>
        </p:txBody>
      </p:sp>
      <p:sp>
        <p:nvSpPr>
          <p:cNvPr id="61" name="角丸四角形 60">
            <a:extLst>
              <a:ext uri="{FF2B5EF4-FFF2-40B4-BE49-F238E27FC236}">
                <a16:creationId xmlns:a16="http://schemas.microsoft.com/office/drawing/2014/main" id="{FEAD1BAC-0AD5-4B67-BB7A-281757281238}"/>
              </a:ext>
            </a:extLst>
          </p:cNvPr>
          <p:cNvSpPr/>
          <p:nvPr/>
        </p:nvSpPr>
        <p:spPr>
          <a:xfrm>
            <a:off x="8470900" y="4065587"/>
            <a:ext cx="2476500" cy="2730500"/>
          </a:xfrm>
          <a:prstGeom prst="roundRect">
            <a:avLst>
              <a:gd name="adj" fmla="val 6719"/>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62" name="角丸四角形 61">
            <a:extLst>
              <a:ext uri="{FF2B5EF4-FFF2-40B4-BE49-F238E27FC236}">
                <a16:creationId xmlns:a16="http://schemas.microsoft.com/office/drawing/2014/main" id="{465BDDD5-05E9-4433-9079-3FB931D139DD}"/>
              </a:ext>
            </a:extLst>
          </p:cNvPr>
          <p:cNvSpPr/>
          <p:nvPr/>
        </p:nvSpPr>
        <p:spPr>
          <a:xfrm>
            <a:off x="8845550" y="3810000"/>
            <a:ext cx="1728788" cy="51117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3200"/>
              </a:lnSpc>
              <a:spcBef>
                <a:spcPts val="0"/>
              </a:spcBef>
              <a:spcAft>
                <a:spcPts val="0"/>
              </a:spcAft>
              <a:defRPr/>
            </a:pPr>
            <a:r>
              <a:rPr lang="ja-JP" altLang="en-US" sz="3200" spc="-300" dirty="0">
                <a:solidFill>
                  <a:prstClr val="black"/>
                </a:solidFill>
              </a:rPr>
              <a:t>８時間目</a:t>
            </a:r>
          </a:p>
        </p:txBody>
      </p:sp>
      <p:pic>
        <p:nvPicPr>
          <p:cNvPr id="69" name="図 68">
            <a:extLst>
              <a:ext uri="{FF2B5EF4-FFF2-40B4-BE49-F238E27FC236}">
                <a16:creationId xmlns:a16="http://schemas.microsoft.com/office/drawing/2014/main" id="{DE57807E-4CB2-49D8-8A12-47974A10495F}"/>
              </a:ext>
            </a:extLst>
          </p:cNvPr>
          <p:cNvPicPr>
            <a:picLocks noChangeAspect="1"/>
          </p:cNvPicPr>
          <p:nvPr/>
        </p:nvPicPr>
        <p:blipFill>
          <a:blip r:embed="rId2">
            <a:extLst>
              <a:ext uri="{28A0092B-C50C-407E-A947-70E740481C1C}">
                <a14:useLocalDpi xmlns:a14="http://schemas.microsoft.com/office/drawing/2010/main" val="0"/>
              </a:ext>
            </a:extLst>
          </a:blip>
          <a:srcRect r="51366" b="3333"/>
          <a:stretch>
            <a:fillRect/>
          </a:stretch>
        </p:blipFill>
        <p:spPr bwMode="auto">
          <a:xfrm>
            <a:off x="1590675" y="1933575"/>
            <a:ext cx="11906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69">
            <a:extLst>
              <a:ext uri="{FF2B5EF4-FFF2-40B4-BE49-F238E27FC236}">
                <a16:creationId xmlns:a16="http://schemas.microsoft.com/office/drawing/2014/main" id="{22610032-FDE3-499E-AAE8-16AD1E6A3E1A}"/>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417513" y="1404937"/>
            <a:ext cx="11017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図 73">
            <a:extLst>
              <a:ext uri="{FF2B5EF4-FFF2-40B4-BE49-F238E27FC236}">
                <a16:creationId xmlns:a16="http://schemas.microsoft.com/office/drawing/2014/main" id="{252D43D8-8D3D-43A1-ACF3-561F89A120E8}"/>
              </a:ext>
            </a:extLst>
          </p:cNvPr>
          <p:cNvPicPr>
            <a:picLocks noChangeAspect="1"/>
          </p:cNvPicPr>
          <p:nvPr/>
        </p:nvPicPr>
        <p:blipFill>
          <a:blip r:embed="rId4">
            <a:extLst>
              <a:ext uri="{28A0092B-C50C-407E-A947-70E740481C1C}">
                <a14:useLocalDpi xmlns:a14="http://schemas.microsoft.com/office/drawing/2010/main" val="0"/>
              </a:ext>
            </a:extLst>
          </a:blip>
          <a:srcRect l="64481" t="84831" r="21249" b="5293"/>
          <a:stretch>
            <a:fillRect/>
          </a:stretch>
        </p:blipFill>
        <p:spPr bwMode="auto">
          <a:xfrm>
            <a:off x="1560513" y="2998787"/>
            <a:ext cx="1250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図 74">
            <a:extLst>
              <a:ext uri="{FF2B5EF4-FFF2-40B4-BE49-F238E27FC236}">
                <a16:creationId xmlns:a16="http://schemas.microsoft.com/office/drawing/2014/main" id="{C422764C-C9EC-4643-8DCC-BE723FDB0F4D}"/>
              </a:ext>
            </a:extLst>
          </p:cNvPr>
          <p:cNvPicPr>
            <a:picLocks noChangeAspect="1"/>
          </p:cNvPicPr>
          <p:nvPr/>
        </p:nvPicPr>
        <p:blipFill>
          <a:blip r:embed="rId5">
            <a:extLst>
              <a:ext uri="{28A0092B-C50C-407E-A947-70E740481C1C}">
                <a14:useLocalDpi xmlns:a14="http://schemas.microsoft.com/office/drawing/2010/main" val="0"/>
              </a:ext>
            </a:extLst>
          </a:blip>
          <a:srcRect b="4897"/>
          <a:stretch>
            <a:fillRect/>
          </a:stretch>
        </p:blipFill>
        <p:spPr bwMode="auto">
          <a:xfrm>
            <a:off x="1652588" y="2444750"/>
            <a:ext cx="1050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図 75">
            <a:extLst>
              <a:ext uri="{FF2B5EF4-FFF2-40B4-BE49-F238E27FC236}">
                <a16:creationId xmlns:a16="http://schemas.microsoft.com/office/drawing/2014/main" id="{BC52BDA6-FAF6-4FAE-88F3-DCF3DF8DF2E8}"/>
              </a:ext>
            </a:extLst>
          </p:cNvPr>
          <p:cNvPicPr>
            <a:picLocks noChangeAspect="1"/>
          </p:cNvPicPr>
          <p:nvPr/>
        </p:nvPicPr>
        <p:blipFill>
          <a:blip r:embed="rId6">
            <a:extLst>
              <a:ext uri="{28A0092B-C50C-407E-A947-70E740481C1C}">
                <a14:useLocalDpi xmlns:a14="http://schemas.microsoft.com/office/drawing/2010/main" val="0"/>
              </a:ext>
            </a:extLst>
          </a:blip>
          <a:srcRect r="70868"/>
          <a:stretch>
            <a:fillRect/>
          </a:stretch>
        </p:blipFill>
        <p:spPr bwMode="auto">
          <a:xfrm>
            <a:off x="365125" y="2992437"/>
            <a:ext cx="1196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図 76">
            <a:extLst>
              <a:ext uri="{FF2B5EF4-FFF2-40B4-BE49-F238E27FC236}">
                <a16:creationId xmlns:a16="http://schemas.microsoft.com/office/drawing/2014/main" id="{094808F8-7AB2-4EEE-9990-BE9B93CDCA3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74800" y="1328737"/>
            <a:ext cx="12255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図 77">
            <a:extLst>
              <a:ext uri="{FF2B5EF4-FFF2-40B4-BE49-F238E27FC236}">
                <a16:creationId xmlns:a16="http://schemas.microsoft.com/office/drawing/2014/main" id="{C5232098-D714-4A76-B61B-F43B96D673B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2750" y="1952625"/>
            <a:ext cx="11620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図 78">
            <a:extLst>
              <a:ext uri="{FF2B5EF4-FFF2-40B4-BE49-F238E27FC236}">
                <a16:creationId xmlns:a16="http://schemas.microsoft.com/office/drawing/2014/main" id="{F4DFAC95-06E9-48D8-8F9E-4C938ABA9180}"/>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415925" y="2527300"/>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図 79">
            <a:extLst>
              <a:ext uri="{FF2B5EF4-FFF2-40B4-BE49-F238E27FC236}">
                <a16:creationId xmlns:a16="http://schemas.microsoft.com/office/drawing/2014/main" id="{8CFB1B28-885E-4EF1-A9BE-AC1C2E4DF43C}"/>
              </a:ext>
            </a:extLst>
          </p:cNvPr>
          <p:cNvPicPr>
            <a:picLocks noChangeAspect="1"/>
          </p:cNvPicPr>
          <p:nvPr/>
        </p:nvPicPr>
        <p:blipFill>
          <a:blip r:embed="rId2">
            <a:extLst>
              <a:ext uri="{28A0092B-C50C-407E-A947-70E740481C1C}">
                <a14:useLocalDpi xmlns:a14="http://schemas.microsoft.com/office/drawing/2010/main" val="0"/>
              </a:ext>
            </a:extLst>
          </a:blip>
          <a:srcRect r="51366" b="3333"/>
          <a:stretch>
            <a:fillRect/>
          </a:stretch>
        </p:blipFill>
        <p:spPr bwMode="auto">
          <a:xfrm>
            <a:off x="390525" y="5097462"/>
            <a:ext cx="11906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図 80">
            <a:extLst>
              <a:ext uri="{FF2B5EF4-FFF2-40B4-BE49-F238E27FC236}">
                <a16:creationId xmlns:a16="http://schemas.microsoft.com/office/drawing/2014/main" id="{9FF880EE-26FC-4AEA-8161-9C16138AA50E}"/>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417513" y="4538662"/>
            <a:ext cx="11017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図 81">
            <a:extLst>
              <a:ext uri="{FF2B5EF4-FFF2-40B4-BE49-F238E27FC236}">
                <a16:creationId xmlns:a16="http://schemas.microsoft.com/office/drawing/2014/main" id="{F08C8C2F-BC7F-48FD-8151-EC8B37B7A3CC}"/>
              </a:ext>
            </a:extLst>
          </p:cNvPr>
          <p:cNvPicPr>
            <a:picLocks noChangeAspect="1"/>
          </p:cNvPicPr>
          <p:nvPr/>
        </p:nvPicPr>
        <p:blipFill>
          <a:blip r:embed="rId4">
            <a:extLst>
              <a:ext uri="{28A0092B-C50C-407E-A947-70E740481C1C}">
                <a14:useLocalDpi xmlns:a14="http://schemas.microsoft.com/office/drawing/2010/main" val="0"/>
              </a:ext>
            </a:extLst>
          </a:blip>
          <a:srcRect l="64481" t="84831" r="21249" b="5293"/>
          <a:stretch>
            <a:fillRect/>
          </a:stretch>
        </p:blipFill>
        <p:spPr bwMode="auto">
          <a:xfrm>
            <a:off x="950913" y="6172200"/>
            <a:ext cx="1252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図 82">
            <a:extLst>
              <a:ext uri="{FF2B5EF4-FFF2-40B4-BE49-F238E27FC236}">
                <a16:creationId xmlns:a16="http://schemas.microsoft.com/office/drawing/2014/main" id="{099EE20D-47B4-408E-89D0-8AF7EDAAC2E1}"/>
              </a:ext>
            </a:extLst>
          </p:cNvPr>
          <p:cNvPicPr>
            <a:picLocks noChangeAspect="1"/>
          </p:cNvPicPr>
          <p:nvPr/>
        </p:nvPicPr>
        <p:blipFill>
          <a:blip r:embed="rId5">
            <a:extLst>
              <a:ext uri="{28A0092B-C50C-407E-A947-70E740481C1C}">
                <a14:useLocalDpi xmlns:a14="http://schemas.microsoft.com/office/drawing/2010/main" val="0"/>
              </a:ext>
            </a:extLst>
          </a:blip>
          <a:srcRect b="4897"/>
          <a:stretch>
            <a:fillRect/>
          </a:stretch>
        </p:blipFill>
        <p:spPr bwMode="auto">
          <a:xfrm>
            <a:off x="412750" y="5597525"/>
            <a:ext cx="10509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図 83">
            <a:extLst>
              <a:ext uri="{FF2B5EF4-FFF2-40B4-BE49-F238E27FC236}">
                <a16:creationId xmlns:a16="http://schemas.microsoft.com/office/drawing/2014/main" id="{3B85E684-2FB9-4951-8974-98A4DC1D82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22425" y="4545012"/>
            <a:ext cx="11604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図 84">
            <a:extLst>
              <a:ext uri="{FF2B5EF4-FFF2-40B4-BE49-F238E27FC236}">
                <a16:creationId xmlns:a16="http://schemas.microsoft.com/office/drawing/2014/main" id="{3036AB5F-EBA9-4FAA-A426-53ADF75EF74E}"/>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1604963" y="5135562"/>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図 85">
            <a:extLst>
              <a:ext uri="{FF2B5EF4-FFF2-40B4-BE49-F238E27FC236}">
                <a16:creationId xmlns:a16="http://schemas.microsoft.com/office/drawing/2014/main" id="{FCAB0A49-E377-4410-B77B-4077D45663A9}"/>
              </a:ext>
            </a:extLst>
          </p:cNvPr>
          <p:cNvPicPr>
            <a:picLocks noChangeAspect="1"/>
          </p:cNvPicPr>
          <p:nvPr/>
        </p:nvPicPr>
        <p:blipFill>
          <a:blip r:embed="rId9">
            <a:extLst>
              <a:ext uri="{28A0092B-C50C-407E-A947-70E740481C1C}">
                <a14:useLocalDpi xmlns:a14="http://schemas.microsoft.com/office/drawing/2010/main" val="0"/>
              </a:ext>
            </a:extLst>
          </a:blip>
          <a:srcRect l="49887" t="76782" r="40681" b="17964"/>
          <a:stretch>
            <a:fillRect/>
          </a:stretch>
        </p:blipFill>
        <p:spPr bwMode="auto">
          <a:xfrm>
            <a:off x="1533525" y="5665787"/>
            <a:ext cx="1230313"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図 86">
            <a:extLst>
              <a:ext uri="{FF2B5EF4-FFF2-40B4-BE49-F238E27FC236}">
                <a16:creationId xmlns:a16="http://schemas.microsoft.com/office/drawing/2014/main" id="{AC7BA187-CE64-400A-BC63-7F82583A8943}"/>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3116263" y="1276350"/>
            <a:ext cx="11001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図 87">
            <a:extLst>
              <a:ext uri="{FF2B5EF4-FFF2-40B4-BE49-F238E27FC236}">
                <a16:creationId xmlns:a16="http://schemas.microsoft.com/office/drawing/2014/main" id="{D7601BF5-6B55-486E-B6FF-95A7BA08C9E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57675" y="1228725"/>
            <a:ext cx="12255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図 88">
            <a:extLst>
              <a:ext uri="{FF2B5EF4-FFF2-40B4-BE49-F238E27FC236}">
                <a16:creationId xmlns:a16="http://schemas.microsoft.com/office/drawing/2014/main" id="{C621E833-1E06-4684-A941-49580796D67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4038" y="1839912"/>
            <a:ext cx="11445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図 89">
            <a:extLst>
              <a:ext uri="{FF2B5EF4-FFF2-40B4-BE49-F238E27FC236}">
                <a16:creationId xmlns:a16="http://schemas.microsoft.com/office/drawing/2014/main" id="{5B95B348-B741-465E-94EA-B60C9641B73F}"/>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4298950" y="1871662"/>
            <a:ext cx="116681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図 90">
            <a:extLst>
              <a:ext uri="{FF2B5EF4-FFF2-40B4-BE49-F238E27FC236}">
                <a16:creationId xmlns:a16="http://schemas.microsoft.com/office/drawing/2014/main" id="{9D685234-BB6E-48E4-9526-F6AD4ACD6F8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0063" y="2300287"/>
            <a:ext cx="1209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図 91">
            <a:extLst>
              <a:ext uri="{FF2B5EF4-FFF2-40B4-BE49-F238E27FC236}">
                <a16:creationId xmlns:a16="http://schemas.microsoft.com/office/drawing/2014/main" id="{306E788B-83A8-4E78-B4FE-523733179E1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83075" y="2287587"/>
            <a:ext cx="11826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図 92">
            <a:extLst>
              <a:ext uri="{FF2B5EF4-FFF2-40B4-BE49-F238E27FC236}">
                <a16:creationId xmlns:a16="http://schemas.microsoft.com/office/drawing/2014/main" id="{D719E96D-617D-48BE-91C3-3963B782552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62363" y="3119437"/>
            <a:ext cx="1292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図 93">
            <a:extLst>
              <a:ext uri="{FF2B5EF4-FFF2-40B4-BE49-F238E27FC236}">
                <a16:creationId xmlns:a16="http://schemas.microsoft.com/office/drawing/2014/main" id="{EF5E1981-99F5-40F3-910C-8ACB15491C4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94038" y="2722562"/>
            <a:ext cx="1104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図 94">
            <a:extLst>
              <a:ext uri="{FF2B5EF4-FFF2-40B4-BE49-F238E27FC236}">
                <a16:creationId xmlns:a16="http://schemas.microsoft.com/office/drawing/2014/main" id="{DC37A749-D36F-40FE-A9B2-1047AB23340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22763" y="2740025"/>
            <a:ext cx="11604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図 95">
            <a:extLst>
              <a:ext uri="{FF2B5EF4-FFF2-40B4-BE49-F238E27FC236}">
                <a16:creationId xmlns:a16="http://schemas.microsoft.com/office/drawing/2014/main" id="{54ABFE7C-B01D-40AB-BC4A-3A4F50EB7DED}"/>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3119438" y="4602162"/>
            <a:ext cx="11017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図 96">
            <a:extLst>
              <a:ext uri="{FF2B5EF4-FFF2-40B4-BE49-F238E27FC236}">
                <a16:creationId xmlns:a16="http://schemas.microsoft.com/office/drawing/2014/main" id="{1AFAD71B-CB35-42EC-9E46-A840CAF7907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00538" y="4556125"/>
            <a:ext cx="1144587"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図 97">
            <a:extLst>
              <a:ext uri="{FF2B5EF4-FFF2-40B4-BE49-F238E27FC236}">
                <a16:creationId xmlns:a16="http://schemas.microsoft.com/office/drawing/2014/main" id="{15E8C98B-A5C1-455D-B52E-184B49F84B51}"/>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3097213" y="5233987"/>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図 98">
            <a:extLst>
              <a:ext uri="{FF2B5EF4-FFF2-40B4-BE49-F238E27FC236}">
                <a16:creationId xmlns:a16="http://schemas.microsoft.com/office/drawing/2014/main" id="{3BD94C57-DFD3-4E4B-8337-360D81D9B04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78313" y="5857875"/>
            <a:ext cx="1235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図 99">
            <a:extLst>
              <a:ext uri="{FF2B5EF4-FFF2-40B4-BE49-F238E27FC236}">
                <a16:creationId xmlns:a16="http://schemas.microsoft.com/office/drawing/2014/main" id="{19095D00-E47A-4E98-940C-2EE99FAEB4E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16400" y="5203825"/>
            <a:ext cx="12811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図 100">
            <a:extLst>
              <a:ext uri="{FF2B5EF4-FFF2-40B4-BE49-F238E27FC236}">
                <a16:creationId xmlns:a16="http://schemas.microsoft.com/office/drawing/2014/main" id="{DB7B5FF0-306A-40E8-98D1-7646C431E378}"/>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049588" y="5886450"/>
            <a:ext cx="1257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図 101">
            <a:extLst>
              <a:ext uri="{FF2B5EF4-FFF2-40B4-BE49-F238E27FC236}">
                <a16:creationId xmlns:a16="http://schemas.microsoft.com/office/drawing/2014/main" id="{E79AD079-A7FB-4CE5-B02D-387058B08ECA}"/>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5815013" y="1455737"/>
            <a:ext cx="11001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図 102">
            <a:extLst>
              <a:ext uri="{FF2B5EF4-FFF2-40B4-BE49-F238E27FC236}">
                <a16:creationId xmlns:a16="http://schemas.microsoft.com/office/drawing/2014/main" id="{5922D2CA-F0CB-48C7-96AE-0BBB3C01AC4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72300" y="1379537"/>
            <a:ext cx="12239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図 103">
            <a:extLst>
              <a:ext uri="{FF2B5EF4-FFF2-40B4-BE49-F238E27FC236}">
                <a16:creationId xmlns:a16="http://schemas.microsoft.com/office/drawing/2014/main" id="{D7370E23-96A4-4A01-B05C-1847BD75FA51}"/>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5824538" y="2193925"/>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図 104">
            <a:extLst>
              <a:ext uri="{FF2B5EF4-FFF2-40B4-BE49-F238E27FC236}">
                <a16:creationId xmlns:a16="http://schemas.microsoft.com/office/drawing/2014/main" id="{B8EE4992-463A-4ECE-B3FF-CA8492AE81BA}"/>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27863" y="2155825"/>
            <a:ext cx="11223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図 105">
            <a:extLst>
              <a:ext uri="{FF2B5EF4-FFF2-40B4-BE49-F238E27FC236}">
                <a16:creationId xmlns:a16="http://schemas.microsoft.com/office/drawing/2014/main" id="{DC85830D-8556-4FFE-9DAF-9DEDBA40996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86525" y="2935287"/>
            <a:ext cx="12366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図 110">
            <a:extLst>
              <a:ext uri="{FF2B5EF4-FFF2-40B4-BE49-F238E27FC236}">
                <a16:creationId xmlns:a16="http://schemas.microsoft.com/office/drawing/2014/main" id="{EEFBEF8A-E7A2-4B4F-B909-30F452979C75}"/>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5824538" y="4725987"/>
            <a:ext cx="1101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図 111">
            <a:extLst>
              <a:ext uri="{FF2B5EF4-FFF2-40B4-BE49-F238E27FC236}">
                <a16:creationId xmlns:a16="http://schemas.microsoft.com/office/drawing/2014/main" id="{84B8FCF7-6958-404B-8EB2-14865349DD12}"/>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7027863" y="4737100"/>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図 112">
            <a:extLst>
              <a:ext uri="{FF2B5EF4-FFF2-40B4-BE49-F238E27FC236}">
                <a16:creationId xmlns:a16="http://schemas.microsoft.com/office/drawing/2014/main" id="{67560321-704B-4575-B5E9-A56D848E6154}"/>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427788" y="5354637"/>
            <a:ext cx="11223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図 113">
            <a:extLst>
              <a:ext uri="{FF2B5EF4-FFF2-40B4-BE49-F238E27FC236}">
                <a16:creationId xmlns:a16="http://schemas.microsoft.com/office/drawing/2014/main" id="{0D43F875-F14E-43FF-9B5C-1671DC0B24D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07150" y="6172200"/>
            <a:ext cx="12350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図 114">
            <a:extLst>
              <a:ext uri="{FF2B5EF4-FFF2-40B4-BE49-F238E27FC236}">
                <a16:creationId xmlns:a16="http://schemas.microsoft.com/office/drawing/2014/main" id="{2FBA3BF6-AA88-46A2-881F-7A81DEEB406B}"/>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8528050" y="1433512"/>
            <a:ext cx="11001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図 115">
            <a:extLst>
              <a:ext uri="{FF2B5EF4-FFF2-40B4-BE49-F238E27FC236}">
                <a16:creationId xmlns:a16="http://schemas.microsoft.com/office/drawing/2014/main" id="{18A9BB55-AAF9-4C0D-9B47-2E6ED8E320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83750" y="1347787"/>
            <a:ext cx="12255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図 116">
            <a:extLst>
              <a:ext uri="{FF2B5EF4-FFF2-40B4-BE49-F238E27FC236}">
                <a16:creationId xmlns:a16="http://schemas.microsoft.com/office/drawing/2014/main" id="{9B554AE2-7EFD-432A-A65C-3A8B435EFD92}"/>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8494713" y="2182812"/>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コンテンツ プレースホルダー 3">
            <a:extLst>
              <a:ext uri="{FF2B5EF4-FFF2-40B4-BE49-F238E27FC236}">
                <a16:creationId xmlns:a16="http://schemas.microsoft.com/office/drawing/2014/main" id="{15D2C8DB-2852-4DA3-92B4-BD5F44E784BD}"/>
              </a:ext>
            </a:extLst>
          </p:cNvPr>
          <p:cNvPicPr>
            <a:picLocks noGrp="1" noChangeAspect="1"/>
          </p:cNvPicPr>
          <p:nvPr>
            <p:ph idx="1"/>
          </p:nvPr>
        </p:nvPicPr>
        <p:blipFill>
          <a:blip r:embed="rId19">
            <a:extLst>
              <a:ext uri="{28A0092B-C50C-407E-A947-70E740481C1C}">
                <a14:useLocalDpi xmlns:a14="http://schemas.microsoft.com/office/drawing/2010/main" val="0"/>
              </a:ext>
            </a:extLst>
          </a:blip>
          <a:srcRect l="13475" t="3918" r="74954" b="87262"/>
          <a:stretch>
            <a:fillRect/>
          </a:stretch>
        </p:blipFill>
        <p:spPr>
          <a:xfrm>
            <a:off x="9718675" y="2066925"/>
            <a:ext cx="1190625" cy="509587"/>
          </a:xfrm>
        </p:spPr>
      </p:pic>
      <p:pic>
        <p:nvPicPr>
          <p:cNvPr id="120" name="図 119">
            <a:extLst>
              <a:ext uri="{FF2B5EF4-FFF2-40B4-BE49-F238E27FC236}">
                <a16:creationId xmlns:a16="http://schemas.microsoft.com/office/drawing/2014/main" id="{1063D8D4-B681-453C-8F21-BFF827952CD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077325" y="2935287"/>
            <a:ext cx="12366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図 120">
            <a:extLst>
              <a:ext uri="{FF2B5EF4-FFF2-40B4-BE49-F238E27FC236}">
                <a16:creationId xmlns:a16="http://schemas.microsoft.com/office/drawing/2014/main" id="{B484A374-39FB-465E-AA8F-9E4FCADAD822}"/>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8555038" y="4721225"/>
            <a:ext cx="1101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図 121">
            <a:extLst>
              <a:ext uri="{FF2B5EF4-FFF2-40B4-BE49-F238E27FC236}">
                <a16:creationId xmlns:a16="http://schemas.microsoft.com/office/drawing/2014/main" id="{E3697AB6-0BF7-4091-B612-E6FB6128CF5B}"/>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9709150" y="4724400"/>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コンテンツ プレースホルダー 3">
            <a:extLst>
              <a:ext uri="{FF2B5EF4-FFF2-40B4-BE49-F238E27FC236}">
                <a16:creationId xmlns:a16="http://schemas.microsoft.com/office/drawing/2014/main" id="{57CCA6BC-F341-438E-BD67-8F8A2FD0F2C0}"/>
              </a:ext>
            </a:extLst>
          </p:cNvPr>
          <p:cNvPicPr>
            <a:picLocks noChangeAspect="1"/>
          </p:cNvPicPr>
          <p:nvPr/>
        </p:nvPicPr>
        <p:blipFill>
          <a:blip r:embed="rId19">
            <a:extLst>
              <a:ext uri="{28A0092B-C50C-407E-A947-70E740481C1C}">
                <a14:useLocalDpi xmlns:a14="http://schemas.microsoft.com/office/drawing/2010/main" val="0"/>
              </a:ext>
            </a:extLst>
          </a:blip>
          <a:srcRect l="13475" t="3918" r="74954" b="87262"/>
          <a:stretch>
            <a:fillRect/>
          </a:stretch>
        </p:blipFill>
        <p:spPr bwMode="auto">
          <a:xfrm>
            <a:off x="9123363" y="5365750"/>
            <a:ext cx="11906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図 123">
            <a:extLst>
              <a:ext uri="{FF2B5EF4-FFF2-40B4-BE49-F238E27FC236}">
                <a16:creationId xmlns:a16="http://schemas.microsoft.com/office/drawing/2014/main" id="{85DA8C67-7A48-49AF-979D-277F10D3856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23363" y="6172200"/>
            <a:ext cx="12366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下矢印 67">
            <a:extLst>
              <a:ext uri="{FF2B5EF4-FFF2-40B4-BE49-F238E27FC236}">
                <a16:creationId xmlns:a16="http://schemas.microsoft.com/office/drawing/2014/main" id="{1DE1C89A-F047-4125-A440-F22017786B60}"/>
              </a:ext>
            </a:extLst>
          </p:cNvPr>
          <p:cNvSpPr/>
          <p:nvPr/>
        </p:nvSpPr>
        <p:spPr>
          <a:xfrm rot="16200000">
            <a:off x="2001837" y="-1104900"/>
            <a:ext cx="6018213" cy="929163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grpSp>
        <p:nvGrpSpPr>
          <p:cNvPr id="6" name="グループ化 5">
            <a:extLst>
              <a:ext uri="{FF2B5EF4-FFF2-40B4-BE49-F238E27FC236}">
                <a16:creationId xmlns:a16="http://schemas.microsoft.com/office/drawing/2014/main" id="{558004B4-C66B-4C63-93D2-CC657DA98009}"/>
              </a:ext>
            </a:extLst>
          </p:cNvPr>
          <p:cNvGrpSpPr>
            <a:grpSpLocks/>
          </p:cNvGrpSpPr>
          <p:nvPr/>
        </p:nvGrpSpPr>
        <p:grpSpPr bwMode="auto">
          <a:xfrm>
            <a:off x="9583738" y="584200"/>
            <a:ext cx="2325687" cy="6273800"/>
            <a:chOff x="9586394" y="290296"/>
            <a:chExt cx="2325535" cy="6274660"/>
          </a:xfrm>
        </p:grpSpPr>
        <p:sp>
          <p:nvSpPr>
            <p:cNvPr id="2" name="メモ 1">
              <a:extLst>
                <a:ext uri="{FF2B5EF4-FFF2-40B4-BE49-F238E27FC236}">
                  <a16:creationId xmlns:a16="http://schemas.microsoft.com/office/drawing/2014/main" id="{3D690FD8-B787-4E1F-A9F2-28693629B753}"/>
                </a:ext>
              </a:extLst>
            </p:cNvPr>
            <p:cNvSpPr/>
            <p:nvPr/>
          </p:nvSpPr>
          <p:spPr>
            <a:xfrm>
              <a:off x="9651477" y="290296"/>
              <a:ext cx="2258865" cy="6274660"/>
            </a:xfrm>
            <a:prstGeom prst="foldedCorner">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3" name="正方形/長方形 2">
              <a:extLst>
                <a:ext uri="{FF2B5EF4-FFF2-40B4-BE49-F238E27FC236}">
                  <a16:creationId xmlns:a16="http://schemas.microsoft.com/office/drawing/2014/main" id="{384A2641-18B7-4437-BB25-877147388076}"/>
                </a:ext>
              </a:extLst>
            </p:cNvPr>
            <p:cNvSpPr/>
            <p:nvPr/>
          </p:nvSpPr>
          <p:spPr>
            <a:xfrm>
              <a:off x="9586394" y="1185257"/>
              <a:ext cx="2325535" cy="5317778"/>
            </a:xfrm>
            <a:prstGeom prst="rect">
              <a:avLst/>
            </a:prstGeom>
            <a:noFill/>
          </p:spPr>
          <p:txBody>
            <a:bodyPr vert="wordArtVertRtl">
              <a:spAutoFit/>
            </a:bodyPr>
            <a:lstStyle/>
            <a:p>
              <a:pPr eaLnBrk="1" fontAlgn="auto" hangingPunct="1">
                <a:lnSpc>
                  <a:spcPts val="5500"/>
                </a:lnSpc>
                <a:spcBef>
                  <a:spcPts val="0"/>
                </a:spcBef>
                <a:spcAft>
                  <a:spcPts val="0"/>
                </a:spcAft>
                <a:defRPr/>
              </a:pPr>
              <a:r>
                <a:rPr lang="en-US" altLang="ja-JP" sz="4400" b="1" dirty="0">
                  <a:ln w="0"/>
                  <a:solidFill>
                    <a:prstClr val="black"/>
                  </a:solidFill>
                  <a:latin typeface="Corbel"/>
                  <a:ea typeface="ＭＳ ゴシック" panose="020B0609070205080204" pitchFamily="49" charset="-128"/>
                </a:rPr>
                <a:t>ALT</a:t>
              </a:r>
              <a:r>
                <a:rPr lang="ja-JP" altLang="en-US" sz="4400" b="1" dirty="0">
                  <a:ln w="0"/>
                  <a:solidFill>
                    <a:prstClr val="black"/>
                  </a:solidFill>
                  <a:latin typeface="Corbel"/>
                  <a:ea typeface="ＭＳ ゴシック" panose="020B0609070205080204" pitchFamily="49" charset="-128"/>
                </a:rPr>
                <a:t>の先生におすすめの場所を紹介しよう！</a:t>
              </a:r>
            </a:p>
          </p:txBody>
        </p:sp>
        <p:sp>
          <p:nvSpPr>
            <p:cNvPr id="107" name="角丸四角形 106">
              <a:extLst>
                <a:ext uri="{FF2B5EF4-FFF2-40B4-BE49-F238E27FC236}">
                  <a16:creationId xmlns:a16="http://schemas.microsoft.com/office/drawing/2014/main" id="{84CDF41D-1E20-44C2-836C-FD6BE3404964}"/>
                </a:ext>
              </a:extLst>
            </p:cNvPr>
            <p:cNvSpPr/>
            <p:nvPr/>
          </p:nvSpPr>
          <p:spPr>
            <a:xfrm>
              <a:off x="9730847" y="353805"/>
              <a:ext cx="2123936" cy="76051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4700"/>
                </a:lnSpc>
                <a:spcBef>
                  <a:spcPts val="0"/>
                </a:spcBef>
                <a:spcAft>
                  <a:spcPts val="0"/>
                </a:spcAft>
                <a:defRPr/>
              </a:pPr>
              <a:r>
                <a:rPr lang="en-US" altLang="ja-JP" sz="4400" b="1" spc="-300" dirty="0">
                  <a:solidFill>
                    <a:prstClr val="black"/>
                  </a:solidFill>
                </a:rPr>
                <a:t>GOAL</a:t>
              </a:r>
              <a:endParaRPr lang="ja-JP" altLang="en-US" sz="4400" b="1" spc="-300" dirty="0">
                <a:solidFill>
                  <a:prstClr val="black"/>
                </a:solidFill>
              </a:endParaRPr>
            </a:p>
          </p:txBody>
        </p:sp>
      </p:grpSp>
      <p:pic>
        <p:nvPicPr>
          <p:cNvPr id="108" name="図 107">
            <a:extLst>
              <a:ext uri="{FF2B5EF4-FFF2-40B4-BE49-F238E27FC236}">
                <a16:creationId xmlns:a16="http://schemas.microsoft.com/office/drawing/2014/main" id="{0416B707-7833-46B1-824F-0C654E37ADA0}"/>
              </a:ext>
            </a:extLst>
          </p:cNvPr>
          <p:cNvPicPr>
            <a:picLocks noChangeAspect="1"/>
          </p:cNvPicPr>
          <p:nvPr/>
        </p:nvPicPr>
        <p:blipFill>
          <a:blip r:embed="rId2">
            <a:extLst>
              <a:ext uri="{28A0092B-C50C-407E-A947-70E740481C1C}">
                <a14:useLocalDpi xmlns:a14="http://schemas.microsoft.com/office/drawing/2010/main" val="0"/>
              </a:ext>
            </a:extLst>
          </a:blip>
          <a:srcRect r="51366" b="3333"/>
          <a:stretch>
            <a:fillRect/>
          </a:stretch>
        </p:blipFill>
        <p:spPr bwMode="auto">
          <a:xfrm>
            <a:off x="2270125" y="4445000"/>
            <a:ext cx="11906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図 108">
            <a:extLst>
              <a:ext uri="{FF2B5EF4-FFF2-40B4-BE49-F238E27FC236}">
                <a16:creationId xmlns:a16="http://schemas.microsoft.com/office/drawing/2014/main" id="{57E69D1D-2C4C-43D3-B862-1645D4EB2A6D}"/>
              </a:ext>
            </a:extLst>
          </p:cNvPr>
          <p:cNvPicPr>
            <a:picLocks noChangeAspect="1"/>
          </p:cNvPicPr>
          <p:nvPr/>
        </p:nvPicPr>
        <p:blipFill>
          <a:blip r:embed="rId3">
            <a:extLst>
              <a:ext uri="{28A0092B-C50C-407E-A947-70E740481C1C}">
                <a14:useLocalDpi xmlns:a14="http://schemas.microsoft.com/office/drawing/2010/main" val="0"/>
              </a:ext>
            </a:extLst>
          </a:blip>
          <a:srcRect t="2" r="57593" b="4710"/>
          <a:stretch>
            <a:fillRect/>
          </a:stretch>
        </p:blipFill>
        <p:spPr bwMode="auto">
          <a:xfrm>
            <a:off x="663575" y="2303462"/>
            <a:ext cx="1101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図 109">
            <a:extLst>
              <a:ext uri="{FF2B5EF4-FFF2-40B4-BE49-F238E27FC236}">
                <a16:creationId xmlns:a16="http://schemas.microsoft.com/office/drawing/2014/main" id="{62613827-D619-4FCE-A6F8-86DA3F4A8FD4}"/>
              </a:ext>
            </a:extLst>
          </p:cNvPr>
          <p:cNvPicPr>
            <a:picLocks noChangeAspect="1"/>
          </p:cNvPicPr>
          <p:nvPr/>
        </p:nvPicPr>
        <p:blipFill>
          <a:blip r:embed="rId4">
            <a:extLst>
              <a:ext uri="{28A0092B-C50C-407E-A947-70E740481C1C}">
                <a14:useLocalDpi xmlns:a14="http://schemas.microsoft.com/office/drawing/2010/main" val="0"/>
              </a:ext>
            </a:extLst>
          </a:blip>
          <a:srcRect l="64481" t="84831" r="21249" b="5293"/>
          <a:stretch>
            <a:fillRect/>
          </a:stretch>
        </p:blipFill>
        <p:spPr bwMode="auto">
          <a:xfrm>
            <a:off x="2290763" y="3740150"/>
            <a:ext cx="1252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図 118">
            <a:extLst>
              <a:ext uri="{FF2B5EF4-FFF2-40B4-BE49-F238E27FC236}">
                <a16:creationId xmlns:a16="http://schemas.microsoft.com/office/drawing/2014/main" id="{BD842CF0-3E4A-4E80-B2EE-BBC1129FAFE9}"/>
              </a:ext>
            </a:extLst>
          </p:cNvPr>
          <p:cNvPicPr>
            <a:picLocks noChangeAspect="1"/>
          </p:cNvPicPr>
          <p:nvPr/>
        </p:nvPicPr>
        <p:blipFill>
          <a:blip r:embed="rId5">
            <a:extLst>
              <a:ext uri="{28A0092B-C50C-407E-A947-70E740481C1C}">
                <a14:useLocalDpi xmlns:a14="http://schemas.microsoft.com/office/drawing/2010/main" val="0"/>
              </a:ext>
            </a:extLst>
          </a:blip>
          <a:srcRect b="4897"/>
          <a:stretch>
            <a:fillRect/>
          </a:stretch>
        </p:blipFill>
        <p:spPr bwMode="auto">
          <a:xfrm>
            <a:off x="2332038" y="2263775"/>
            <a:ext cx="10509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図 124">
            <a:extLst>
              <a:ext uri="{FF2B5EF4-FFF2-40B4-BE49-F238E27FC236}">
                <a16:creationId xmlns:a16="http://schemas.microsoft.com/office/drawing/2014/main" id="{B9444A67-2AF9-4CDF-831E-489840FF1BD0}"/>
              </a:ext>
            </a:extLst>
          </p:cNvPr>
          <p:cNvPicPr>
            <a:picLocks noChangeAspect="1"/>
          </p:cNvPicPr>
          <p:nvPr/>
        </p:nvPicPr>
        <p:blipFill>
          <a:blip r:embed="rId6">
            <a:extLst>
              <a:ext uri="{28A0092B-C50C-407E-A947-70E740481C1C}">
                <a14:useLocalDpi xmlns:a14="http://schemas.microsoft.com/office/drawing/2010/main" val="0"/>
              </a:ext>
            </a:extLst>
          </a:blip>
          <a:srcRect r="70868"/>
          <a:stretch>
            <a:fillRect/>
          </a:stretch>
        </p:blipFill>
        <p:spPr bwMode="auto">
          <a:xfrm>
            <a:off x="2255838" y="3070225"/>
            <a:ext cx="1196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図 125">
            <a:extLst>
              <a:ext uri="{FF2B5EF4-FFF2-40B4-BE49-F238E27FC236}">
                <a16:creationId xmlns:a16="http://schemas.microsoft.com/office/drawing/2014/main" id="{3531365B-1BB2-4A49-940D-4E3ED07D83A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641725"/>
            <a:ext cx="12239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図 126">
            <a:extLst>
              <a:ext uri="{FF2B5EF4-FFF2-40B4-BE49-F238E27FC236}">
                <a16:creationId xmlns:a16="http://schemas.microsoft.com/office/drawing/2014/main" id="{463E662D-10AB-4982-827E-9CB4F64E6FA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925" y="4440237"/>
            <a:ext cx="11604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図 127">
            <a:extLst>
              <a:ext uri="{FF2B5EF4-FFF2-40B4-BE49-F238E27FC236}">
                <a16:creationId xmlns:a16="http://schemas.microsoft.com/office/drawing/2014/main" id="{3152AED4-62CF-4C3A-8BD4-6F3C99411034}"/>
              </a:ext>
            </a:extLst>
          </p:cNvPr>
          <p:cNvPicPr>
            <a:picLocks noChangeAspect="1"/>
          </p:cNvPicPr>
          <p:nvPr/>
        </p:nvPicPr>
        <p:blipFill>
          <a:blip r:embed="rId3">
            <a:extLst>
              <a:ext uri="{28A0092B-C50C-407E-A947-70E740481C1C}">
                <a14:useLocalDpi xmlns:a14="http://schemas.microsoft.com/office/drawing/2010/main" val="0"/>
              </a:ext>
            </a:extLst>
          </a:blip>
          <a:srcRect l="55106" t="5556"/>
          <a:stretch>
            <a:fillRect/>
          </a:stretch>
        </p:blipFill>
        <p:spPr bwMode="auto">
          <a:xfrm>
            <a:off x="652463" y="2992437"/>
            <a:ext cx="1165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図 129">
            <a:extLst>
              <a:ext uri="{FF2B5EF4-FFF2-40B4-BE49-F238E27FC236}">
                <a16:creationId xmlns:a16="http://schemas.microsoft.com/office/drawing/2014/main" id="{D90ACEEF-6826-4F6A-9C4F-4EDDB9AFFF03}"/>
              </a:ext>
            </a:extLst>
          </p:cNvPr>
          <p:cNvPicPr>
            <a:picLocks noChangeAspect="1"/>
          </p:cNvPicPr>
          <p:nvPr/>
        </p:nvPicPr>
        <p:blipFill>
          <a:blip r:embed="rId9">
            <a:extLst>
              <a:ext uri="{28A0092B-C50C-407E-A947-70E740481C1C}">
                <a14:useLocalDpi xmlns:a14="http://schemas.microsoft.com/office/drawing/2010/main" val="0"/>
              </a:ext>
            </a:extLst>
          </a:blip>
          <a:srcRect l="49887" t="76782" r="40681" b="17964"/>
          <a:stretch>
            <a:fillRect/>
          </a:stretch>
        </p:blipFill>
        <p:spPr bwMode="auto">
          <a:xfrm>
            <a:off x="3908425" y="2286000"/>
            <a:ext cx="12319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図 130">
            <a:extLst>
              <a:ext uri="{FF2B5EF4-FFF2-40B4-BE49-F238E27FC236}">
                <a16:creationId xmlns:a16="http://schemas.microsoft.com/office/drawing/2014/main" id="{6C79CA00-FCC3-494A-A574-3B77D1A6118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95738" y="3051175"/>
            <a:ext cx="1144587"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図 131">
            <a:extLst>
              <a:ext uri="{FF2B5EF4-FFF2-40B4-BE49-F238E27FC236}">
                <a16:creationId xmlns:a16="http://schemas.microsoft.com/office/drawing/2014/main" id="{194456B3-F5D1-4B3F-9185-E55E9516BA0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08425" y="3865562"/>
            <a:ext cx="1209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図 132">
            <a:extLst>
              <a:ext uri="{FF2B5EF4-FFF2-40B4-BE49-F238E27FC236}">
                <a16:creationId xmlns:a16="http://schemas.microsoft.com/office/drawing/2014/main" id="{41C83210-5363-49DA-A3F2-352D53EC140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76688" y="4484687"/>
            <a:ext cx="118268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図 133">
            <a:extLst>
              <a:ext uri="{FF2B5EF4-FFF2-40B4-BE49-F238E27FC236}">
                <a16:creationId xmlns:a16="http://schemas.microsoft.com/office/drawing/2014/main" id="{ACAD8A6A-EDF2-4032-93B0-D721AC4DE63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61013" y="3683000"/>
            <a:ext cx="1292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図 134">
            <a:extLst>
              <a:ext uri="{FF2B5EF4-FFF2-40B4-BE49-F238E27FC236}">
                <a16:creationId xmlns:a16="http://schemas.microsoft.com/office/drawing/2014/main" id="{BC89F512-99E9-48DB-8128-791EFD51373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661025" y="2324100"/>
            <a:ext cx="1104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図 135">
            <a:extLst>
              <a:ext uri="{FF2B5EF4-FFF2-40B4-BE49-F238E27FC236}">
                <a16:creationId xmlns:a16="http://schemas.microsoft.com/office/drawing/2014/main" id="{39D896BA-D532-401C-8A61-8DD48FE6980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634038" y="3041650"/>
            <a:ext cx="11604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図 136">
            <a:extLst>
              <a:ext uri="{FF2B5EF4-FFF2-40B4-BE49-F238E27FC236}">
                <a16:creationId xmlns:a16="http://schemas.microsoft.com/office/drawing/2014/main" id="{8176E8C2-3441-4C1E-AED6-B4D1D79E0CF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535613" y="4543425"/>
            <a:ext cx="1279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図 137">
            <a:extLst>
              <a:ext uri="{FF2B5EF4-FFF2-40B4-BE49-F238E27FC236}">
                <a16:creationId xmlns:a16="http://schemas.microsoft.com/office/drawing/2014/main" id="{79EC0308-A495-4B5E-911B-14033CDB41F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65963" y="2528887"/>
            <a:ext cx="1257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図 138">
            <a:extLst>
              <a:ext uri="{FF2B5EF4-FFF2-40B4-BE49-F238E27FC236}">
                <a16:creationId xmlns:a16="http://schemas.microsoft.com/office/drawing/2014/main" id="{9DA429C2-2134-439C-83D5-81A37E21C5A7}"/>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200900" y="3222625"/>
            <a:ext cx="11223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コンテンツ プレースホルダー 3">
            <a:extLst>
              <a:ext uri="{FF2B5EF4-FFF2-40B4-BE49-F238E27FC236}">
                <a16:creationId xmlns:a16="http://schemas.microsoft.com/office/drawing/2014/main" id="{FEF14183-B92A-4EBA-83D8-0A2C80D9ACE3}"/>
              </a:ext>
            </a:extLst>
          </p:cNvPr>
          <p:cNvPicPr>
            <a:picLocks noChangeAspect="1"/>
          </p:cNvPicPr>
          <p:nvPr/>
        </p:nvPicPr>
        <p:blipFill>
          <a:blip r:embed="rId19">
            <a:extLst>
              <a:ext uri="{28A0092B-C50C-407E-A947-70E740481C1C}">
                <a14:useLocalDpi xmlns:a14="http://schemas.microsoft.com/office/drawing/2010/main" val="0"/>
              </a:ext>
            </a:extLst>
          </a:blip>
          <a:srcRect l="13475" t="3918" r="74954" b="87262"/>
          <a:stretch>
            <a:fillRect/>
          </a:stretch>
        </p:blipFill>
        <p:spPr bwMode="auto">
          <a:xfrm>
            <a:off x="7143750" y="4119562"/>
            <a:ext cx="11906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912BC907-433A-4D54-9732-6A2A71E9EFE1}"/>
              </a:ext>
            </a:extLst>
          </p:cNvPr>
          <p:cNvPicPr>
            <a:picLocks noChangeAspect="1"/>
          </p:cNvPicPr>
          <p:nvPr/>
        </p:nvPicPr>
        <p:blipFill>
          <a:blip r:embed="rId20"/>
          <a:stretch>
            <a:fillRect/>
          </a:stretch>
        </p:blipFill>
        <p:spPr>
          <a:xfrm>
            <a:off x="113641" y="99171"/>
            <a:ext cx="2177122" cy="503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1"/>
                                        </p:tgtEl>
                                      </p:cBhvr>
                                    </p:animEffect>
                                    <p:set>
                                      <p:cBhvr>
                                        <p:cTn id="7" dur="1" fill="hold">
                                          <p:stCondLst>
                                            <p:cond delay="499"/>
                                          </p:stCondLst>
                                        </p:cTn>
                                        <p:tgtEl>
                                          <p:spTgt spid="8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4"/>
                                        </p:tgtEl>
                                      </p:cBhvr>
                                    </p:animEffect>
                                    <p:set>
                                      <p:cBhvr>
                                        <p:cTn id="10" dur="1" fill="hold">
                                          <p:stCondLst>
                                            <p:cond delay="499"/>
                                          </p:stCondLst>
                                        </p:cTn>
                                        <p:tgtEl>
                                          <p:spTgt spid="8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0"/>
                                        </p:tgtEl>
                                      </p:cBhvr>
                                    </p:animEffect>
                                    <p:set>
                                      <p:cBhvr>
                                        <p:cTn id="13" dur="1" fill="hold">
                                          <p:stCondLst>
                                            <p:cond delay="499"/>
                                          </p:stCondLst>
                                        </p:cTn>
                                        <p:tgtEl>
                                          <p:spTgt spid="8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5"/>
                                        </p:tgtEl>
                                      </p:cBhvr>
                                    </p:animEffect>
                                    <p:set>
                                      <p:cBhvr>
                                        <p:cTn id="16" dur="1" fill="hold">
                                          <p:stCondLst>
                                            <p:cond delay="499"/>
                                          </p:stCondLst>
                                        </p:cTn>
                                        <p:tgtEl>
                                          <p:spTgt spid="8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2"/>
                                        </p:tgtEl>
                                      </p:cBhvr>
                                    </p:animEffect>
                                    <p:set>
                                      <p:cBhvr>
                                        <p:cTn id="19" dur="1" fill="hold">
                                          <p:stCondLst>
                                            <p:cond delay="499"/>
                                          </p:stCondLst>
                                        </p:cTn>
                                        <p:tgtEl>
                                          <p:spTgt spid="8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7"/>
                                        </p:tgtEl>
                                      </p:cBhvr>
                                    </p:animEffect>
                                    <p:set>
                                      <p:cBhvr>
                                        <p:cTn id="22" dur="1" fill="hold">
                                          <p:stCondLst>
                                            <p:cond delay="499"/>
                                          </p:stCondLst>
                                        </p:cTn>
                                        <p:tgtEl>
                                          <p:spTgt spid="8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88"/>
                                        </p:tgtEl>
                                      </p:cBhvr>
                                    </p:animEffect>
                                    <p:set>
                                      <p:cBhvr>
                                        <p:cTn id="25" dur="1" fill="hold">
                                          <p:stCondLst>
                                            <p:cond delay="499"/>
                                          </p:stCondLst>
                                        </p:cTn>
                                        <p:tgtEl>
                                          <p:spTgt spid="8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0"/>
                                        </p:tgtEl>
                                      </p:cBhvr>
                                    </p:animEffect>
                                    <p:set>
                                      <p:cBhvr>
                                        <p:cTn id="28" dur="1" fill="hold">
                                          <p:stCondLst>
                                            <p:cond delay="499"/>
                                          </p:stCondLst>
                                        </p:cTn>
                                        <p:tgtEl>
                                          <p:spTgt spid="9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96"/>
                                        </p:tgtEl>
                                      </p:cBhvr>
                                    </p:animEffect>
                                    <p:set>
                                      <p:cBhvr>
                                        <p:cTn id="31" dur="1" fill="hold">
                                          <p:stCondLst>
                                            <p:cond delay="499"/>
                                          </p:stCondLst>
                                        </p:cTn>
                                        <p:tgtEl>
                                          <p:spTgt spid="9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7"/>
                                        </p:tgtEl>
                                      </p:cBhvr>
                                    </p:animEffect>
                                    <p:set>
                                      <p:cBhvr>
                                        <p:cTn id="34" dur="1" fill="hold">
                                          <p:stCondLst>
                                            <p:cond delay="499"/>
                                          </p:stCondLst>
                                        </p:cTn>
                                        <p:tgtEl>
                                          <p:spTgt spid="9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98"/>
                                        </p:tgtEl>
                                      </p:cBhvr>
                                    </p:animEffect>
                                    <p:set>
                                      <p:cBhvr>
                                        <p:cTn id="37" dur="1" fill="hold">
                                          <p:stCondLst>
                                            <p:cond delay="499"/>
                                          </p:stCondLst>
                                        </p:cTn>
                                        <p:tgtEl>
                                          <p:spTgt spid="9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99"/>
                                        </p:tgtEl>
                                      </p:cBhvr>
                                    </p:animEffect>
                                    <p:set>
                                      <p:cBhvr>
                                        <p:cTn id="40" dur="1" fill="hold">
                                          <p:stCondLst>
                                            <p:cond delay="499"/>
                                          </p:stCondLst>
                                        </p:cTn>
                                        <p:tgtEl>
                                          <p:spTgt spid="9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02"/>
                                        </p:tgtEl>
                                      </p:cBhvr>
                                    </p:animEffect>
                                    <p:set>
                                      <p:cBhvr>
                                        <p:cTn id="43" dur="1" fill="hold">
                                          <p:stCondLst>
                                            <p:cond delay="499"/>
                                          </p:stCondLst>
                                        </p:cTn>
                                        <p:tgtEl>
                                          <p:spTgt spid="10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03"/>
                                        </p:tgtEl>
                                      </p:cBhvr>
                                    </p:animEffect>
                                    <p:set>
                                      <p:cBhvr>
                                        <p:cTn id="46" dur="1" fill="hold">
                                          <p:stCondLst>
                                            <p:cond delay="499"/>
                                          </p:stCondLst>
                                        </p:cTn>
                                        <p:tgtEl>
                                          <p:spTgt spid="10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4"/>
                                        </p:tgtEl>
                                      </p:cBhvr>
                                    </p:animEffect>
                                    <p:set>
                                      <p:cBhvr>
                                        <p:cTn id="49" dur="1" fill="hold">
                                          <p:stCondLst>
                                            <p:cond delay="499"/>
                                          </p:stCondLst>
                                        </p:cTn>
                                        <p:tgtEl>
                                          <p:spTgt spid="10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6"/>
                                        </p:tgtEl>
                                      </p:cBhvr>
                                    </p:animEffect>
                                    <p:set>
                                      <p:cBhvr>
                                        <p:cTn id="52" dur="1" fill="hold">
                                          <p:stCondLst>
                                            <p:cond delay="499"/>
                                          </p:stCondLst>
                                        </p:cTn>
                                        <p:tgtEl>
                                          <p:spTgt spid="10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1"/>
                                        </p:tgtEl>
                                      </p:cBhvr>
                                    </p:animEffect>
                                    <p:set>
                                      <p:cBhvr>
                                        <p:cTn id="55" dur="1" fill="hold">
                                          <p:stCondLst>
                                            <p:cond delay="499"/>
                                          </p:stCondLst>
                                        </p:cTn>
                                        <p:tgtEl>
                                          <p:spTgt spid="1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12"/>
                                        </p:tgtEl>
                                      </p:cBhvr>
                                    </p:animEffect>
                                    <p:set>
                                      <p:cBhvr>
                                        <p:cTn id="58" dur="1" fill="hold">
                                          <p:stCondLst>
                                            <p:cond delay="499"/>
                                          </p:stCondLst>
                                        </p:cTn>
                                        <p:tgtEl>
                                          <p:spTgt spid="1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13"/>
                                        </p:tgtEl>
                                      </p:cBhvr>
                                    </p:animEffect>
                                    <p:set>
                                      <p:cBhvr>
                                        <p:cTn id="61" dur="1" fill="hold">
                                          <p:stCondLst>
                                            <p:cond delay="499"/>
                                          </p:stCondLst>
                                        </p:cTn>
                                        <p:tgtEl>
                                          <p:spTgt spid="1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4"/>
                                        </p:tgtEl>
                                      </p:cBhvr>
                                    </p:animEffect>
                                    <p:set>
                                      <p:cBhvr>
                                        <p:cTn id="64" dur="1" fill="hold">
                                          <p:stCondLst>
                                            <p:cond delay="499"/>
                                          </p:stCondLst>
                                        </p:cTn>
                                        <p:tgtEl>
                                          <p:spTgt spid="11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15"/>
                                        </p:tgtEl>
                                      </p:cBhvr>
                                    </p:animEffect>
                                    <p:set>
                                      <p:cBhvr>
                                        <p:cTn id="67" dur="1" fill="hold">
                                          <p:stCondLst>
                                            <p:cond delay="499"/>
                                          </p:stCondLst>
                                        </p:cTn>
                                        <p:tgtEl>
                                          <p:spTgt spid="115"/>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0"/>
                                        </p:tgtEl>
                                      </p:cBhvr>
                                    </p:animEffect>
                                    <p:set>
                                      <p:cBhvr>
                                        <p:cTn id="76" dur="1" fill="hold">
                                          <p:stCondLst>
                                            <p:cond delay="499"/>
                                          </p:stCondLst>
                                        </p:cTn>
                                        <p:tgtEl>
                                          <p:spTgt spid="12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1"/>
                                        </p:tgtEl>
                                      </p:cBhvr>
                                    </p:animEffect>
                                    <p:set>
                                      <p:cBhvr>
                                        <p:cTn id="79" dur="1" fill="hold">
                                          <p:stCondLst>
                                            <p:cond delay="499"/>
                                          </p:stCondLst>
                                        </p:cTn>
                                        <p:tgtEl>
                                          <p:spTgt spid="12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22"/>
                                        </p:tgtEl>
                                      </p:cBhvr>
                                    </p:animEffect>
                                    <p:set>
                                      <p:cBhvr>
                                        <p:cTn id="82" dur="1" fill="hold">
                                          <p:stCondLst>
                                            <p:cond delay="499"/>
                                          </p:stCondLst>
                                        </p:cTn>
                                        <p:tgtEl>
                                          <p:spTgt spid="12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23"/>
                                        </p:tgtEl>
                                      </p:cBhvr>
                                    </p:animEffect>
                                    <p:set>
                                      <p:cBhvr>
                                        <p:cTn id="85" dur="1" fill="hold">
                                          <p:stCondLst>
                                            <p:cond delay="499"/>
                                          </p:stCondLst>
                                        </p:cTn>
                                        <p:tgtEl>
                                          <p:spTgt spid="12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24"/>
                                        </p:tgtEl>
                                      </p:cBhvr>
                                    </p:animEffect>
                                    <p:set>
                                      <p:cBhvr>
                                        <p:cTn id="88" dur="1" fill="hold">
                                          <p:stCondLst>
                                            <p:cond delay="499"/>
                                          </p:stCondLst>
                                        </p:cTn>
                                        <p:tgtEl>
                                          <p:spTgt spid="124"/>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70"/>
                                        </p:tgtEl>
                                      </p:cBhvr>
                                    </p:animEffect>
                                    <p:set>
                                      <p:cBhvr>
                                        <p:cTn id="91" dur="1" fill="hold">
                                          <p:stCondLst>
                                            <p:cond delay="499"/>
                                          </p:stCondLst>
                                        </p:cTn>
                                        <p:tgtEl>
                                          <p:spTgt spid="7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77"/>
                                        </p:tgtEl>
                                      </p:cBhvr>
                                    </p:animEffect>
                                    <p:set>
                                      <p:cBhvr>
                                        <p:cTn id="94" dur="1" fill="hold">
                                          <p:stCondLst>
                                            <p:cond delay="499"/>
                                          </p:stCondLst>
                                        </p:cTn>
                                        <p:tgtEl>
                                          <p:spTgt spid="7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78"/>
                                        </p:tgtEl>
                                      </p:cBhvr>
                                    </p:animEffect>
                                    <p:set>
                                      <p:cBhvr>
                                        <p:cTn id="97" dur="1" fill="hold">
                                          <p:stCondLst>
                                            <p:cond delay="499"/>
                                          </p:stCondLst>
                                        </p:cTn>
                                        <p:tgtEl>
                                          <p:spTgt spid="78"/>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69"/>
                                        </p:tgtEl>
                                      </p:cBhvr>
                                    </p:animEffect>
                                    <p:set>
                                      <p:cBhvr>
                                        <p:cTn id="100" dur="1" fill="hold">
                                          <p:stCondLst>
                                            <p:cond delay="499"/>
                                          </p:stCondLst>
                                        </p:cTn>
                                        <p:tgtEl>
                                          <p:spTgt spid="6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79"/>
                                        </p:tgtEl>
                                      </p:cBhvr>
                                    </p:animEffect>
                                    <p:set>
                                      <p:cBhvr>
                                        <p:cTn id="103" dur="1" fill="hold">
                                          <p:stCondLst>
                                            <p:cond delay="499"/>
                                          </p:stCondLst>
                                        </p:cTn>
                                        <p:tgtEl>
                                          <p:spTgt spid="7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75"/>
                                        </p:tgtEl>
                                      </p:cBhvr>
                                    </p:animEffect>
                                    <p:set>
                                      <p:cBhvr>
                                        <p:cTn id="106" dur="1" fill="hold">
                                          <p:stCondLst>
                                            <p:cond delay="499"/>
                                          </p:stCondLst>
                                        </p:cTn>
                                        <p:tgtEl>
                                          <p:spTgt spid="75"/>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76"/>
                                        </p:tgtEl>
                                      </p:cBhvr>
                                    </p:animEffect>
                                    <p:set>
                                      <p:cBhvr>
                                        <p:cTn id="109" dur="1" fill="hold">
                                          <p:stCondLst>
                                            <p:cond delay="499"/>
                                          </p:stCondLst>
                                        </p:cTn>
                                        <p:tgtEl>
                                          <p:spTgt spid="7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74"/>
                                        </p:tgtEl>
                                      </p:cBhvr>
                                    </p:animEffect>
                                    <p:set>
                                      <p:cBhvr>
                                        <p:cTn id="112" dur="1" fill="hold">
                                          <p:stCondLst>
                                            <p:cond delay="499"/>
                                          </p:stCondLst>
                                        </p:cTn>
                                        <p:tgtEl>
                                          <p:spTgt spid="7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83"/>
                                        </p:tgtEl>
                                      </p:cBhvr>
                                    </p:animEffect>
                                    <p:set>
                                      <p:cBhvr>
                                        <p:cTn id="115" dur="1" fill="hold">
                                          <p:stCondLst>
                                            <p:cond delay="499"/>
                                          </p:stCondLst>
                                        </p:cTn>
                                        <p:tgtEl>
                                          <p:spTgt spid="83"/>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86"/>
                                        </p:tgtEl>
                                      </p:cBhvr>
                                    </p:animEffect>
                                    <p:set>
                                      <p:cBhvr>
                                        <p:cTn id="118" dur="1" fill="hold">
                                          <p:stCondLst>
                                            <p:cond delay="499"/>
                                          </p:stCondLst>
                                        </p:cTn>
                                        <p:tgtEl>
                                          <p:spTgt spid="86"/>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91"/>
                                        </p:tgtEl>
                                      </p:cBhvr>
                                    </p:animEffect>
                                    <p:set>
                                      <p:cBhvr>
                                        <p:cTn id="121" dur="1" fill="hold">
                                          <p:stCondLst>
                                            <p:cond delay="499"/>
                                          </p:stCondLst>
                                        </p:cTn>
                                        <p:tgtEl>
                                          <p:spTgt spid="91"/>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92"/>
                                        </p:tgtEl>
                                      </p:cBhvr>
                                    </p:animEffect>
                                    <p:set>
                                      <p:cBhvr>
                                        <p:cTn id="124" dur="1" fill="hold">
                                          <p:stCondLst>
                                            <p:cond delay="499"/>
                                          </p:stCondLst>
                                        </p:cTn>
                                        <p:tgtEl>
                                          <p:spTgt spid="92"/>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94"/>
                                        </p:tgtEl>
                                      </p:cBhvr>
                                    </p:animEffect>
                                    <p:set>
                                      <p:cBhvr>
                                        <p:cTn id="127" dur="1" fill="hold">
                                          <p:stCondLst>
                                            <p:cond delay="499"/>
                                          </p:stCondLst>
                                        </p:cTn>
                                        <p:tgtEl>
                                          <p:spTgt spid="94"/>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95"/>
                                        </p:tgtEl>
                                      </p:cBhvr>
                                    </p:animEffect>
                                    <p:set>
                                      <p:cBhvr>
                                        <p:cTn id="130" dur="1" fill="hold">
                                          <p:stCondLst>
                                            <p:cond delay="499"/>
                                          </p:stCondLst>
                                        </p:cTn>
                                        <p:tgtEl>
                                          <p:spTgt spid="95"/>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93"/>
                                        </p:tgtEl>
                                      </p:cBhvr>
                                    </p:animEffect>
                                    <p:set>
                                      <p:cBhvr>
                                        <p:cTn id="133" dur="1" fill="hold">
                                          <p:stCondLst>
                                            <p:cond delay="499"/>
                                          </p:stCondLst>
                                        </p:cTn>
                                        <p:tgtEl>
                                          <p:spTgt spid="93"/>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89"/>
                                        </p:tgtEl>
                                      </p:cBhvr>
                                    </p:animEffect>
                                    <p:set>
                                      <p:cBhvr>
                                        <p:cTn id="136" dur="1" fill="hold">
                                          <p:stCondLst>
                                            <p:cond delay="499"/>
                                          </p:stCondLst>
                                        </p:cTn>
                                        <p:tgtEl>
                                          <p:spTgt spid="89"/>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100"/>
                                        </p:tgtEl>
                                      </p:cBhvr>
                                    </p:animEffect>
                                    <p:set>
                                      <p:cBhvr>
                                        <p:cTn id="139" dur="1" fill="hold">
                                          <p:stCondLst>
                                            <p:cond delay="499"/>
                                          </p:stCondLst>
                                        </p:cTn>
                                        <p:tgtEl>
                                          <p:spTgt spid="100"/>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101"/>
                                        </p:tgtEl>
                                      </p:cBhvr>
                                    </p:animEffect>
                                    <p:set>
                                      <p:cBhvr>
                                        <p:cTn id="142" dur="1" fill="hold">
                                          <p:stCondLst>
                                            <p:cond delay="499"/>
                                          </p:stCondLst>
                                        </p:cTn>
                                        <p:tgtEl>
                                          <p:spTgt spid="101"/>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05"/>
                                        </p:tgtEl>
                                      </p:cBhvr>
                                    </p:animEffect>
                                    <p:set>
                                      <p:cBhvr>
                                        <p:cTn id="145" dur="1" fill="hold">
                                          <p:stCondLst>
                                            <p:cond delay="499"/>
                                          </p:stCondLst>
                                        </p:cTn>
                                        <p:tgtEl>
                                          <p:spTgt spid="105"/>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18"/>
                                        </p:tgtEl>
                                      </p:cBhvr>
                                    </p:animEffect>
                                    <p:set>
                                      <p:cBhvr>
                                        <p:cTn id="148" dur="1" fill="hold">
                                          <p:stCondLst>
                                            <p:cond delay="499"/>
                                          </p:stCondLst>
                                        </p:cTn>
                                        <p:tgtEl>
                                          <p:spTgt spid="118"/>
                                        </p:tgtEl>
                                        <p:attrNameLst>
                                          <p:attrName>style.visibility</p:attrName>
                                        </p:attrNameLst>
                                      </p:cBhvr>
                                      <p:to>
                                        <p:strVal val="hidden"/>
                                      </p:to>
                                    </p:set>
                                  </p:childTnLst>
                                </p:cTn>
                              </p:par>
                              <p:par>
                                <p:cTn id="149" presetID="9" presetClass="emph" presetSubtype="0" grpId="0" nodeType="withEffect">
                                  <p:stCondLst>
                                    <p:cond delay="0"/>
                                  </p:stCondLst>
                                  <p:childTnLst>
                                    <p:set>
                                      <p:cBhvr rctx="PPT">
                                        <p:cTn id="150" dur="indefinite"/>
                                        <p:tgtEl>
                                          <p:spTgt spid="5"/>
                                        </p:tgtEl>
                                        <p:attrNameLst>
                                          <p:attrName>style.opacity</p:attrName>
                                        </p:attrNameLst>
                                      </p:cBhvr>
                                      <p:to>
                                        <p:strVal val="0.15"/>
                                      </p:to>
                                    </p:set>
                                    <p:animEffect filter="image" prLst="opacity: 0.15">
                                      <p:cBhvr rctx="IE">
                                        <p:cTn id="151" dur="indefinite"/>
                                        <p:tgtEl>
                                          <p:spTgt spid="5"/>
                                        </p:tgtEl>
                                      </p:cBhvr>
                                    </p:animEffect>
                                  </p:childTnLst>
                                </p:cTn>
                              </p:par>
                              <p:par>
                                <p:cTn id="152" presetID="9" presetClass="emph" presetSubtype="0" grpId="0" nodeType="withEffect">
                                  <p:stCondLst>
                                    <p:cond delay="0"/>
                                  </p:stCondLst>
                                  <p:childTnLst>
                                    <p:set>
                                      <p:cBhvr rctx="PPT">
                                        <p:cTn id="153" dur="indefinite"/>
                                        <p:tgtEl>
                                          <p:spTgt spid="4"/>
                                        </p:tgtEl>
                                        <p:attrNameLst>
                                          <p:attrName>style.opacity</p:attrName>
                                        </p:attrNameLst>
                                      </p:cBhvr>
                                      <p:to>
                                        <p:strVal val="0.15"/>
                                      </p:to>
                                    </p:set>
                                    <p:animEffect filter="image" prLst="opacity: 0.15">
                                      <p:cBhvr rctx="IE">
                                        <p:cTn id="154" dur="indefinite"/>
                                        <p:tgtEl>
                                          <p:spTgt spid="4"/>
                                        </p:tgtEl>
                                      </p:cBhvr>
                                    </p:animEffect>
                                  </p:childTnLst>
                                </p:cTn>
                              </p:par>
                              <p:par>
                                <p:cTn id="155" presetID="9" presetClass="emph" presetSubtype="0" grpId="0" nodeType="withEffect">
                                  <p:stCondLst>
                                    <p:cond delay="0"/>
                                  </p:stCondLst>
                                  <p:childTnLst>
                                    <p:set>
                                      <p:cBhvr rctx="PPT">
                                        <p:cTn id="156" dur="indefinite"/>
                                        <p:tgtEl>
                                          <p:spTgt spid="42"/>
                                        </p:tgtEl>
                                        <p:attrNameLst>
                                          <p:attrName>style.opacity</p:attrName>
                                        </p:attrNameLst>
                                      </p:cBhvr>
                                      <p:to>
                                        <p:strVal val="0.15"/>
                                      </p:to>
                                    </p:set>
                                    <p:animEffect filter="image" prLst="opacity: 0.15">
                                      <p:cBhvr rctx="IE">
                                        <p:cTn id="157" dur="indefinite"/>
                                        <p:tgtEl>
                                          <p:spTgt spid="42"/>
                                        </p:tgtEl>
                                      </p:cBhvr>
                                    </p:animEffect>
                                  </p:childTnLst>
                                </p:cTn>
                              </p:par>
                              <p:par>
                                <p:cTn id="158" presetID="9" presetClass="emph" presetSubtype="0" grpId="0" nodeType="withEffect">
                                  <p:stCondLst>
                                    <p:cond delay="0"/>
                                  </p:stCondLst>
                                  <p:childTnLst>
                                    <p:set>
                                      <p:cBhvr rctx="PPT">
                                        <p:cTn id="159" dur="indefinite"/>
                                        <p:tgtEl>
                                          <p:spTgt spid="41"/>
                                        </p:tgtEl>
                                        <p:attrNameLst>
                                          <p:attrName>style.opacity</p:attrName>
                                        </p:attrNameLst>
                                      </p:cBhvr>
                                      <p:to>
                                        <p:strVal val="0.15"/>
                                      </p:to>
                                    </p:set>
                                    <p:animEffect filter="image" prLst="opacity: 0.15">
                                      <p:cBhvr rctx="IE">
                                        <p:cTn id="160" dur="indefinite"/>
                                        <p:tgtEl>
                                          <p:spTgt spid="41"/>
                                        </p:tgtEl>
                                      </p:cBhvr>
                                    </p:animEffect>
                                  </p:childTnLst>
                                </p:cTn>
                              </p:par>
                              <p:par>
                                <p:cTn id="161" presetID="9" presetClass="emph" presetSubtype="0" grpId="0" nodeType="withEffect">
                                  <p:stCondLst>
                                    <p:cond delay="0"/>
                                  </p:stCondLst>
                                  <p:childTnLst>
                                    <p:set>
                                      <p:cBhvr rctx="PPT">
                                        <p:cTn id="162" dur="indefinite"/>
                                        <p:tgtEl>
                                          <p:spTgt spid="50"/>
                                        </p:tgtEl>
                                        <p:attrNameLst>
                                          <p:attrName>style.opacity</p:attrName>
                                        </p:attrNameLst>
                                      </p:cBhvr>
                                      <p:to>
                                        <p:strVal val="0.15"/>
                                      </p:to>
                                    </p:set>
                                    <p:animEffect filter="image" prLst="opacity: 0.15">
                                      <p:cBhvr rctx="IE">
                                        <p:cTn id="163" dur="indefinite"/>
                                        <p:tgtEl>
                                          <p:spTgt spid="50"/>
                                        </p:tgtEl>
                                      </p:cBhvr>
                                    </p:animEffect>
                                  </p:childTnLst>
                                </p:cTn>
                              </p:par>
                              <p:par>
                                <p:cTn id="164" presetID="9" presetClass="emph" presetSubtype="0" grpId="0" nodeType="withEffect">
                                  <p:stCondLst>
                                    <p:cond delay="0"/>
                                  </p:stCondLst>
                                  <p:childTnLst>
                                    <p:set>
                                      <p:cBhvr rctx="PPT">
                                        <p:cTn id="165" dur="indefinite"/>
                                        <p:tgtEl>
                                          <p:spTgt spid="49"/>
                                        </p:tgtEl>
                                        <p:attrNameLst>
                                          <p:attrName>style.opacity</p:attrName>
                                        </p:attrNameLst>
                                      </p:cBhvr>
                                      <p:to>
                                        <p:strVal val="0.15"/>
                                      </p:to>
                                    </p:set>
                                    <p:animEffect filter="image" prLst="opacity: 0.15">
                                      <p:cBhvr rctx="IE">
                                        <p:cTn id="166" dur="indefinite"/>
                                        <p:tgtEl>
                                          <p:spTgt spid="49"/>
                                        </p:tgtEl>
                                      </p:cBhvr>
                                    </p:animEffect>
                                  </p:childTnLst>
                                </p:cTn>
                              </p:par>
                              <p:par>
                                <p:cTn id="167" presetID="9" presetClass="emph" presetSubtype="0" grpId="0" nodeType="withEffect">
                                  <p:stCondLst>
                                    <p:cond delay="0"/>
                                  </p:stCondLst>
                                  <p:childTnLst>
                                    <p:set>
                                      <p:cBhvr rctx="PPT">
                                        <p:cTn id="168" dur="indefinite"/>
                                        <p:tgtEl>
                                          <p:spTgt spid="58"/>
                                        </p:tgtEl>
                                        <p:attrNameLst>
                                          <p:attrName>style.opacity</p:attrName>
                                        </p:attrNameLst>
                                      </p:cBhvr>
                                      <p:to>
                                        <p:strVal val="0.15"/>
                                      </p:to>
                                    </p:set>
                                    <p:animEffect filter="image" prLst="opacity: 0.15">
                                      <p:cBhvr rctx="IE">
                                        <p:cTn id="169" dur="indefinite"/>
                                        <p:tgtEl>
                                          <p:spTgt spid="58"/>
                                        </p:tgtEl>
                                      </p:cBhvr>
                                    </p:animEffect>
                                  </p:childTnLst>
                                </p:cTn>
                              </p:par>
                              <p:par>
                                <p:cTn id="170" presetID="9" presetClass="emph" presetSubtype="0" grpId="0" nodeType="withEffect">
                                  <p:stCondLst>
                                    <p:cond delay="0"/>
                                  </p:stCondLst>
                                  <p:childTnLst>
                                    <p:set>
                                      <p:cBhvr rctx="PPT">
                                        <p:cTn id="171" dur="indefinite"/>
                                        <p:tgtEl>
                                          <p:spTgt spid="57"/>
                                        </p:tgtEl>
                                        <p:attrNameLst>
                                          <p:attrName>style.opacity</p:attrName>
                                        </p:attrNameLst>
                                      </p:cBhvr>
                                      <p:to>
                                        <p:strVal val="0.15"/>
                                      </p:to>
                                    </p:set>
                                    <p:animEffect filter="image" prLst="opacity: 0.15">
                                      <p:cBhvr rctx="IE">
                                        <p:cTn id="172" dur="indefinite"/>
                                        <p:tgtEl>
                                          <p:spTgt spid="57"/>
                                        </p:tgtEl>
                                      </p:cBhvr>
                                    </p:animEffect>
                                  </p:childTnLst>
                                </p:cTn>
                              </p:par>
                              <p:par>
                                <p:cTn id="173" presetID="9" presetClass="emph" presetSubtype="0" grpId="0" nodeType="withEffect">
                                  <p:stCondLst>
                                    <p:cond delay="0"/>
                                  </p:stCondLst>
                                  <p:childTnLst>
                                    <p:set>
                                      <p:cBhvr rctx="PPT">
                                        <p:cTn id="174" dur="indefinite"/>
                                        <p:tgtEl>
                                          <p:spTgt spid="34"/>
                                        </p:tgtEl>
                                        <p:attrNameLst>
                                          <p:attrName>style.opacity</p:attrName>
                                        </p:attrNameLst>
                                      </p:cBhvr>
                                      <p:to>
                                        <p:strVal val="0.15"/>
                                      </p:to>
                                    </p:set>
                                    <p:animEffect filter="image" prLst="opacity: 0.15">
                                      <p:cBhvr rctx="IE">
                                        <p:cTn id="175" dur="indefinite"/>
                                        <p:tgtEl>
                                          <p:spTgt spid="34"/>
                                        </p:tgtEl>
                                      </p:cBhvr>
                                    </p:animEffect>
                                  </p:childTnLst>
                                </p:cTn>
                              </p:par>
                              <p:par>
                                <p:cTn id="176" presetID="9" presetClass="emph" presetSubtype="0" grpId="0" nodeType="withEffect">
                                  <p:stCondLst>
                                    <p:cond delay="0"/>
                                  </p:stCondLst>
                                  <p:childTnLst>
                                    <p:set>
                                      <p:cBhvr rctx="PPT">
                                        <p:cTn id="177" dur="indefinite"/>
                                        <p:tgtEl>
                                          <p:spTgt spid="33"/>
                                        </p:tgtEl>
                                        <p:attrNameLst>
                                          <p:attrName>style.opacity</p:attrName>
                                        </p:attrNameLst>
                                      </p:cBhvr>
                                      <p:to>
                                        <p:strVal val="0.15"/>
                                      </p:to>
                                    </p:set>
                                    <p:animEffect filter="image" prLst="opacity: 0.15">
                                      <p:cBhvr rctx="IE">
                                        <p:cTn id="178" dur="indefinite"/>
                                        <p:tgtEl>
                                          <p:spTgt spid="33"/>
                                        </p:tgtEl>
                                      </p:cBhvr>
                                    </p:animEffect>
                                  </p:childTnLst>
                                </p:cTn>
                              </p:par>
                              <p:par>
                                <p:cTn id="179" presetID="9" presetClass="emph" presetSubtype="0" grpId="0" nodeType="withEffect">
                                  <p:stCondLst>
                                    <p:cond delay="0"/>
                                  </p:stCondLst>
                                  <p:childTnLst>
                                    <p:set>
                                      <p:cBhvr rctx="PPT">
                                        <p:cTn id="180" dur="indefinite"/>
                                        <p:tgtEl>
                                          <p:spTgt spid="46"/>
                                        </p:tgtEl>
                                        <p:attrNameLst>
                                          <p:attrName>style.opacity</p:attrName>
                                        </p:attrNameLst>
                                      </p:cBhvr>
                                      <p:to>
                                        <p:strVal val="0.15"/>
                                      </p:to>
                                    </p:set>
                                    <p:animEffect filter="image" prLst="opacity: 0.15">
                                      <p:cBhvr rctx="IE">
                                        <p:cTn id="181" dur="indefinite"/>
                                        <p:tgtEl>
                                          <p:spTgt spid="46"/>
                                        </p:tgtEl>
                                      </p:cBhvr>
                                    </p:animEffect>
                                  </p:childTnLst>
                                </p:cTn>
                              </p:par>
                              <p:par>
                                <p:cTn id="182" presetID="9" presetClass="emph" presetSubtype="0" grpId="0" nodeType="withEffect">
                                  <p:stCondLst>
                                    <p:cond delay="0"/>
                                  </p:stCondLst>
                                  <p:childTnLst>
                                    <p:set>
                                      <p:cBhvr rctx="PPT">
                                        <p:cTn id="183" dur="indefinite"/>
                                        <p:tgtEl>
                                          <p:spTgt spid="45"/>
                                        </p:tgtEl>
                                        <p:attrNameLst>
                                          <p:attrName>style.opacity</p:attrName>
                                        </p:attrNameLst>
                                      </p:cBhvr>
                                      <p:to>
                                        <p:strVal val="0.15"/>
                                      </p:to>
                                    </p:set>
                                    <p:animEffect filter="image" prLst="opacity: 0.15">
                                      <p:cBhvr rctx="IE">
                                        <p:cTn id="184" dur="indefinite"/>
                                        <p:tgtEl>
                                          <p:spTgt spid="45"/>
                                        </p:tgtEl>
                                      </p:cBhvr>
                                    </p:animEffect>
                                  </p:childTnLst>
                                </p:cTn>
                              </p:par>
                              <p:par>
                                <p:cTn id="185" presetID="9" presetClass="emph" presetSubtype="0" grpId="0" nodeType="withEffect">
                                  <p:stCondLst>
                                    <p:cond delay="0"/>
                                  </p:stCondLst>
                                  <p:childTnLst>
                                    <p:set>
                                      <p:cBhvr rctx="PPT">
                                        <p:cTn id="186" dur="indefinite"/>
                                        <p:tgtEl>
                                          <p:spTgt spid="54"/>
                                        </p:tgtEl>
                                        <p:attrNameLst>
                                          <p:attrName>style.opacity</p:attrName>
                                        </p:attrNameLst>
                                      </p:cBhvr>
                                      <p:to>
                                        <p:strVal val="0.15"/>
                                      </p:to>
                                    </p:set>
                                    <p:animEffect filter="image" prLst="opacity: 0.15">
                                      <p:cBhvr rctx="IE">
                                        <p:cTn id="187" dur="indefinite"/>
                                        <p:tgtEl>
                                          <p:spTgt spid="54"/>
                                        </p:tgtEl>
                                      </p:cBhvr>
                                    </p:animEffect>
                                  </p:childTnLst>
                                </p:cTn>
                              </p:par>
                              <p:par>
                                <p:cTn id="188" presetID="9" presetClass="emph" presetSubtype="0" grpId="0" nodeType="withEffect">
                                  <p:stCondLst>
                                    <p:cond delay="0"/>
                                  </p:stCondLst>
                                  <p:childTnLst>
                                    <p:set>
                                      <p:cBhvr rctx="PPT">
                                        <p:cTn id="189" dur="indefinite"/>
                                        <p:tgtEl>
                                          <p:spTgt spid="53"/>
                                        </p:tgtEl>
                                        <p:attrNameLst>
                                          <p:attrName>style.opacity</p:attrName>
                                        </p:attrNameLst>
                                      </p:cBhvr>
                                      <p:to>
                                        <p:strVal val="0.15"/>
                                      </p:to>
                                    </p:set>
                                    <p:animEffect filter="image" prLst="opacity: 0.15">
                                      <p:cBhvr rctx="IE">
                                        <p:cTn id="190" dur="indefinite"/>
                                        <p:tgtEl>
                                          <p:spTgt spid="53"/>
                                        </p:tgtEl>
                                      </p:cBhvr>
                                    </p:animEffect>
                                  </p:childTnLst>
                                </p:cTn>
                              </p:par>
                              <p:par>
                                <p:cTn id="191" presetID="9" presetClass="emph" presetSubtype="0" grpId="0" nodeType="withEffect">
                                  <p:stCondLst>
                                    <p:cond delay="0"/>
                                  </p:stCondLst>
                                  <p:childTnLst>
                                    <p:set>
                                      <p:cBhvr rctx="PPT">
                                        <p:cTn id="192" dur="indefinite"/>
                                        <p:tgtEl>
                                          <p:spTgt spid="62"/>
                                        </p:tgtEl>
                                        <p:attrNameLst>
                                          <p:attrName>style.opacity</p:attrName>
                                        </p:attrNameLst>
                                      </p:cBhvr>
                                      <p:to>
                                        <p:strVal val="0.15"/>
                                      </p:to>
                                    </p:set>
                                    <p:animEffect filter="image" prLst="opacity: 0.15">
                                      <p:cBhvr rctx="IE">
                                        <p:cTn id="193" dur="indefinite"/>
                                        <p:tgtEl>
                                          <p:spTgt spid="62"/>
                                        </p:tgtEl>
                                      </p:cBhvr>
                                    </p:animEffect>
                                  </p:childTnLst>
                                </p:cTn>
                              </p:par>
                              <p:par>
                                <p:cTn id="194" presetID="9" presetClass="emph" presetSubtype="0" grpId="0" nodeType="withEffect">
                                  <p:stCondLst>
                                    <p:cond delay="0"/>
                                  </p:stCondLst>
                                  <p:childTnLst>
                                    <p:set>
                                      <p:cBhvr rctx="PPT">
                                        <p:cTn id="195" dur="indefinite"/>
                                        <p:tgtEl>
                                          <p:spTgt spid="61"/>
                                        </p:tgtEl>
                                        <p:attrNameLst>
                                          <p:attrName>style.opacity</p:attrName>
                                        </p:attrNameLst>
                                      </p:cBhvr>
                                      <p:to>
                                        <p:strVal val="0.15"/>
                                      </p:to>
                                    </p:set>
                                    <p:animEffect filter="image" prLst="opacity: 0.15">
                                      <p:cBhvr rctx="IE">
                                        <p:cTn id="196" dur="indefinite"/>
                                        <p:tgtEl>
                                          <p:spTgt spid="61"/>
                                        </p:tgtEl>
                                      </p:cBhvr>
                                    </p:animEffect>
                                  </p:childTnLst>
                                </p:cTn>
                              </p:par>
                            </p:childTnLst>
                          </p:cTn>
                        </p:par>
                        <p:par>
                          <p:cTn id="197" fill="hold" nodeType="afterGroup">
                            <p:stCondLst>
                              <p:cond delay="500"/>
                            </p:stCondLst>
                            <p:childTnLst>
                              <p:par>
                                <p:cTn id="198" presetID="10" presetClass="entr" presetSubtype="0" fill="hold" nodeType="afterEffect">
                                  <p:stCondLst>
                                    <p:cond delay="0"/>
                                  </p:stCondLst>
                                  <p:childTnLst>
                                    <p:set>
                                      <p:cBhvr>
                                        <p:cTn id="199" dur="1" fill="hold">
                                          <p:stCondLst>
                                            <p:cond delay="0"/>
                                          </p:stCondLst>
                                        </p:cTn>
                                        <p:tgtEl>
                                          <p:spTgt spid="6"/>
                                        </p:tgtEl>
                                        <p:attrNameLst>
                                          <p:attrName>style.visibility</p:attrName>
                                        </p:attrNameLst>
                                      </p:cBhvr>
                                      <p:to>
                                        <p:strVal val="visible"/>
                                      </p:to>
                                    </p:set>
                                    <p:animEffect transition="in" filter="fade">
                                      <p:cBhvr>
                                        <p:cTn id="200" dur="500"/>
                                        <p:tgtEl>
                                          <p:spTgt spid="6"/>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7" presetClass="entr" presetSubtype="8" fill="hold" grpId="0" nodeType="clickEffect">
                                  <p:stCondLst>
                                    <p:cond delay="0"/>
                                  </p:stCondLst>
                                  <p:childTnLst>
                                    <p:set>
                                      <p:cBhvr>
                                        <p:cTn id="204" dur="1" fill="hold">
                                          <p:stCondLst>
                                            <p:cond delay="0"/>
                                          </p:stCondLst>
                                        </p:cTn>
                                        <p:tgtEl>
                                          <p:spTgt spid="68"/>
                                        </p:tgtEl>
                                        <p:attrNameLst>
                                          <p:attrName>style.visibility</p:attrName>
                                        </p:attrNameLst>
                                      </p:cBhvr>
                                      <p:to>
                                        <p:strVal val="visible"/>
                                      </p:to>
                                    </p:set>
                                    <p:anim calcmode="lin" valueType="num">
                                      <p:cBhvr>
                                        <p:cTn id="205" dur="1000" fill="hold"/>
                                        <p:tgtEl>
                                          <p:spTgt spid="68"/>
                                        </p:tgtEl>
                                        <p:attrNameLst>
                                          <p:attrName>ppt_x</p:attrName>
                                        </p:attrNameLst>
                                      </p:cBhvr>
                                      <p:tavLst>
                                        <p:tav tm="0">
                                          <p:val>
                                            <p:strVal val="#ppt_x-#ppt_w/2"/>
                                          </p:val>
                                        </p:tav>
                                        <p:tav tm="100000">
                                          <p:val>
                                            <p:strVal val="#ppt_x"/>
                                          </p:val>
                                        </p:tav>
                                      </p:tavLst>
                                    </p:anim>
                                    <p:anim calcmode="lin" valueType="num">
                                      <p:cBhvr>
                                        <p:cTn id="206" dur="1000" fill="hold"/>
                                        <p:tgtEl>
                                          <p:spTgt spid="68"/>
                                        </p:tgtEl>
                                        <p:attrNameLst>
                                          <p:attrName>ppt_y</p:attrName>
                                        </p:attrNameLst>
                                      </p:cBhvr>
                                      <p:tavLst>
                                        <p:tav tm="0">
                                          <p:val>
                                            <p:strVal val="#ppt_y"/>
                                          </p:val>
                                        </p:tav>
                                        <p:tav tm="100000">
                                          <p:val>
                                            <p:strVal val="#ppt_y"/>
                                          </p:val>
                                        </p:tav>
                                      </p:tavLst>
                                    </p:anim>
                                    <p:anim calcmode="lin" valueType="num">
                                      <p:cBhvr>
                                        <p:cTn id="207" dur="1000" fill="hold"/>
                                        <p:tgtEl>
                                          <p:spTgt spid="68"/>
                                        </p:tgtEl>
                                        <p:attrNameLst>
                                          <p:attrName>ppt_w</p:attrName>
                                        </p:attrNameLst>
                                      </p:cBhvr>
                                      <p:tavLst>
                                        <p:tav tm="0">
                                          <p:val>
                                            <p:fltVal val="0"/>
                                          </p:val>
                                        </p:tav>
                                        <p:tav tm="100000">
                                          <p:val>
                                            <p:strVal val="#ppt_w"/>
                                          </p:val>
                                        </p:tav>
                                      </p:tavLst>
                                    </p:anim>
                                    <p:anim calcmode="lin" valueType="num">
                                      <p:cBhvr>
                                        <p:cTn id="208" dur="1000" fill="hold"/>
                                        <p:tgtEl>
                                          <p:spTgt spid="68"/>
                                        </p:tgtEl>
                                        <p:attrNameLst>
                                          <p:attrName>ppt_h</p:attrName>
                                        </p:attrNameLst>
                                      </p:cBhvr>
                                      <p:tavLst>
                                        <p:tav tm="0">
                                          <p:val>
                                            <p:strVal val="#ppt_h"/>
                                          </p:val>
                                        </p:tav>
                                        <p:tav tm="100000">
                                          <p:val>
                                            <p:strVal val="#ppt_h"/>
                                          </p:val>
                                        </p:tav>
                                      </p:tavLst>
                                    </p:anim>
                                  </p:childTnLst>
                                </p:cTn>
                              </p:par>
                            </p:childTnLst>
                          </p:cTn>
                        </p:par>
                        <p:par>
                          <p:cTn id="209" fill="hold" nodeType="afterGroup">
                            <p:stCondLst>
                              <p:cond delay="1000"/>
                            </p:stCondLst>
                            <p:childTnLst>
                              <p:par>
                                <p:cTn id="210" presetID="21" presetClass="entr" presetSubtype="1" fill="hold" nodeType="afterEffect">
                                  <p:stCondLst>
                                    <p:cond delay="0"/>
                                  </p:stCondLst>
                                  <p:childTnLst>
                                    <p:set>
                                      <p:cBhvr>
                                        <p:cTn id="211" dur="1" fill="hold">
                                          <p:stCondLst>
                                            <p:cond delay="0"/>
                                          </p:stCondLst>
                                        </p:cTn>
                                        <p:tgtEl>
                                          <p:spTgt spid="109"/>
                                        </p:tgtEl>
                                        <p:attrNameLst>
                                          <p:attrName>style.visibility</p:attrName>
                                        </p:attrNameLst>
                                      </p:cBhvr>
                                      <p:to>
                                        <p:strVal val="visible"/>
                                      </p:to>
                                    </p:set>
                                    <p:animEffect transition="in" filter="wheel(1)">
                                      <p:cBhvr>
                                        <p:cTn id="212" dur="2000"/>
                                        <p:tgtEl>
                                          <p:spTgt spid="109"/>
                                        </p:tgtEl>
                                      </p:cBhvr>
                                    </p:animEffect>
                                  </p:childTnLst>
                                </p:cTn>
                              </p:par>
                              <p:par>
                                <p:cTn id="213" presetID="21" presetClass="entr" presetSubtype="1" fill="hold" nodeType="withEffect">
                                  <p:stCondLst>
                                    <p:cond delay="0"/>
                                  </p:stCondLst>
                                  <p:childTnLst>
                                    <p:set>
                                      <p:cBhvr>
                                        <p:cTn id="214" dur="1" fill="hold">
                                          <p:stCondLst>
                                            <p:cond delay="0"/>
                                          </p:stCondLst>
                                        </p:cTn>
                                        <p:tgtEl>
                                          <p:spTgt spid="128"/>
                                        </p:tgtEl>
                                        <p:attrNameLst>
                                          <p:attrName>style.visibility</p:attrName>
                                        </p:attrNameLst>
                                      </p:cBhvr>
                                      <p:to>
                                        <p:strVal val="visible"/>
                                      </p:to>
                                    </p:set>
                                    <p:animEffect transition="in" filter="wheel(1)">
                                      <p:cBhvr>
                                        <p:cTn id="215" dur="2000"/>
                                        <p:tgtEl>
                                          <p:spTgt spid="128"/>
                                        </p:tgtEl>
                                      </p:cBhvr>
                                    </p:animEffect>
                                  </p:childTnLst>
                                </p:cTn>
                              </p:par>
                              <p:par>
                                <p:cTn id="216" presetID="21" presetClass="entr" presetSubtype="1" fill="hold" nodeType="withEffect">
                                  <p:stCondLst>
                                    <p:cond delay="0"/>
                                  </p:stCondLst>
                                  <p:childTnLst>
                                    <p:set>
                                      <p:cBhvr>
                                        <p:cTn id="217" dur="1" fill="hold">
                                          <p:stCondLst>
                                            <p:cond delay="0"/>
                                          </p:stCondLst>
                                        </p:cTn>
                                        <p:tgtEl>
                                          <p:spTgt spid="126"/>
                                        </p:tgtEl>
                                        <p:attrNameLst>
                                          <p:attrName>style.visibility</p:attrName>
                                        </p:attrNameLst>
                                      </p:cBhvr>
                                      <p:to>
                                        <p:strVal val="visible"/>
                                      </p:to>
                                    </p:set>
                                    <p:animEffect transition="in" filter="wheel(1)">
                                      <p:cBhvr>
                                        <p:cTn id="218" dur="2000"/>
                                        <p:tgtEl>
                                          <p:spTgt spid="126"/>
                                        </p:tgtEl>
                                      </p:cBhvr>
                                    </p:animEffect>
                                  </p:childTnLst>
                                </p:cTn>
                              </p:par>
                              <p:par>
                                <p:cTn id="219" presetID="21" presetClass="entr" presetSubtype="1" fill="hold" nodeType="withEffect">
                                  <p:stCondLst>
                                    <p:cond delay="0"/>
                                  </p:stCondLst>
                                  <p:childTnLst>
                                    <p:set>
                                      <p:cBhvr>
                                        <p:cTn id="220" dur="1" fill="hold">
                                          <p:stCondLst>
                                            <p:cond delay="0"/>
                                          </p:stCondLst>
                                        </p:cTn>
                                        <p:tgtEl>
                                          <p:spTgt spid="127"/>
                                        </p:tgtEl>
                                        <p:attrNameLst>
                                          <p:attrName>style.visibility</p:attrName>
                                        </p:attrNameLst>
                                      </p:cBhvr>
                                      <p:to>
                                        <p:strVal val="visible"/>
                                      </p:to>
                                    </p:set>
                                    <p:animEffect transition="in" filter="wheel(1)">
                                      <p:cBhvr>
                                        <p:cTn id="221" dur="2000"/>
                                        <p:tgtEl>
                                          <p:spTgt spid="127"/>
                                        </p:tgtEl>
                                      </p:cBhvr>
                                    </p:animEffect>
                                  </p:childTnLst>
                                </p:cTn>
                              </p:par>
                              <p:par>
                                <p:cTn id="222" presetID="21" presetClass="entr" presetSubtype="1" fill="hold" nodeType="withEffect">
                                  <p:stCondLst>
                                    <p:cond delay="0"/>
                                  </p:stCondLst>
                                  <p:childTnLst>
                                    <p:set>
                                      <p:cBhvr>
                                        <p:cTn id="223" dur="1" fill="hold">
                                          <p:stCondLst>
                                            <p:cond delay="0"/>
                                          </p:stCondLst>
                                        </p:cTn>
                                        <p:tgtEl>
                                          <p:spTgt spid="119"/>
                                        </p:tgtEl>
                                        <p:attrNameLst>
                                          <p:attrName>style.visibility</p:attrName>
                                        </p:attrNameLst>
                                      </p:cBhvr>
                                      <p:to>
                                        <p:strVal val="visible"/>
                                      </p:to>
                                    </p:set>
                                    <p:animEffect transition="in" filter="wheel(1)">
                                      <p:cBhvr>
                                        <p:cTn id="224" dur="2000"/>
                                        <p:tgtEl>
                                          <p:spTgt spid="119"/>
                                        </p:tgtEl>
                                      </p:cBhvr>
                                    </p:animEffect>
                                  </p:childTnLst>
                                </p:cTn>
                              </p:par>
                              <p:par>
                                <p:cTn id="225" presetID="21" presetClass="entr" presetSubtype="1" fill="hold" nodeType="withEffect">
                                  <p:stCondLst>
                                    <p:cond delay="0"/>
                                  </p:stCondLst>
                                  <p:childTnLst>
                                    <p:set>
                                      <p:cBhvr>
                                        <p:cTn id="226" dur="1" fill="hold">
                                          <p:stCondLst>
                                            <p:cond delay="0"/>
                                          </p:stCondLst>
                                        </p:cTn>
                                        <p:tgtEl>
                                          <p:spTgt spid="125"/>
                                        </p:tgtEl>
                                        <p:attrNameLst>
                                          <p:attrName>style.visibility</p:attrName>
                                        </p:attrNameLst>
                                      </p:cBhvr>
                                      <p:to>
                                        <p:strVal val="visible"/>
                                      </p:to>
                                    </p:set>
                                    <p:animEffect transition="in" filter="wheel(1)">
                                      <p:cBhvr>
                                        <p:cTn id="227" dur="2000"/>
                                        <p:tgtEl>
                                          <p:spTgt spid="125"/>
                                        </p:tgtEl>
                                      </p:cBhvr>
                                    </p:animEffect>
                                  </p:childTnLst>
                                </p:cTn>
                              </p:par>
                              <p:par>
                                <p:cTn id="228" presetID="21" presetClass="entr" presetSubtype="1" fill="hold" nodeType="withEffect">
                                  <p:stCondLst>
                                    <p:cond delay="0"/>
                                  </p:stCondLst>
                                  <p:childTnLst>
                                    <p:set>
                                      <p:cBhvr>
                                        <p:cTn id="229" dur="1" fill="hold">
                                          <p:stCondLst>
                                            <p:cond delay="0"/>
                                          </p:stCondLst>
                                        </p:cTn>
                                        <p:tgtEl>
                                          <p:spTgt spid="110"/>
                                        </p:tgtEl>
                                        <p:attrNameLst>
                                          <p:attrName>style.visibility</p:attrName>
                                        </p:attrNameLst>
                                      </p:cBhvr>
                                      <p:to>
                                        <p:strVal val="visible"/>
                                      </p:to>
                                    </p:set>
                                    <p:animEffect transition="in" filter="wheel(1)">
                                      <p:cBhvr>
                                        <p:cTn id="230" dur="2000"/>
                                        <p:tgtEl>
                                          <p:spTgt spid="110"/>
                                        </p:tgtEl>
                                      </p:cBhvr>
                                    </p:animEffect>
                                  </p:childTnLst>
                                </p:cTn>
                              </p:par>
                              <p:par>
                                <p:cTn id="231" presetID="21" presetClass="entr" presetSubtype="1" fill="hold" nodeType="withEffect">
                                  <p:stCondLst>
                                    <p:cond delay="0"/>
                                  </p:stCondLst>
                                  <p:childTnLst>
                                    <p:set>
                                      <p:cBhvr>
                                        <p:cTn id="232" dur="1" fill="hold">
                                          <p:stCondLst>
                                            <p:cond delay="0"/>
                                          </p:stCondLst>
                                        </p:cTn>
                                        <p:tgtEl>
                                          <p:spTgt spid="108"/>
                                        </p:tgtEl>
                                        <p:attrNameLst>
                                          <p:attrName>style.visibility</p:attrName>
                                        </p:attrNameLst>
                                      </p:cBhvr>
                                      <p:to>
                                        <p:strVal val="visible"/>
                                      </p:to>
                                    </p:set>
                                    <p:animEffect transition="in" filter="wheel(1)">
                                      <p:cBhvr>
                                        <p:cTn id="233" dur="2000"/>
                                        <p:tgtEl>
                                          <p:spTgt spid="108"/>
                                        </p:tgtEl>
                                      </p:cBhvr>
                                    </p:animEffect>
                                  </p:childTnLst>
                                </p:cTn>
                              </p:par>
                              <p:par>
                                <p:cTn id="234" presetID="21" presetClass="entr" presetSubtype="1" fill="hold" nodeType="withEffect">
                                  <p:stCondLst>
                                    <p:cond delay="0"/>
                                  </p:stCondLst>
                                  <p:childTnLst>
                                    <p:set>
                                      <p:cBhvr>
                                        <p:cTn id="235" dur="1" fill="hold">
                                          <p:stCondLst>
                                            <p:cond delay="0"/>
                                          </p:stCondLst>
                                        </p:cTn>
                                        <p:tgtEl>
                                          <p:spTgt spid="130"/>
                                        </p:tgtEl>
                                        <p:attrNameLst>
                                          <p:attrName>style.visibility</p:attrName>
                                        </p:attrNameLst>
                                      </p:cBhvr>
                                      <p:to>
                                        <p:strVal val="visible"/>
                                      </p:to>
                                    </p:set>
                                    <p:animEffect transition="in" filter="wheel(1)">
                                      <p:cBhvr>
                                        <p:cTn id="236" dur="2000"/>
                                        <p:tgtEl>
                                          <p:spTgt spid="130"/>
                                        </p:tgtEl>
                                      </p:cBhvr>
                                    </p:animEffect>
                                  </p:childTnLst>
                                </p:cTn>
                              </p:par>
                              <p:par>
                                <p:cTn id="237" presetID="21" presetClass="entr" presetSubtype="1" fill="hold" nodeType="withEffect">
                                  <p:stCondLst>
                                    <p:cond delay="0"/>
                                  </p:stCondLst>
                                  <p:childTnLst>
                                    <p:set>
                                      <p:cBhvr>
                                        <p:cTn id="238" dur="1" fill="hold">
                                          <p:stCondLst>
                                            <p:cond delay="0"/>
                                          </p:stCondLst>
                                        </p:cTn>
                                        <p:tgtEl>
                                          <p:spTgt spid="131"/>
                                        </p:tgtEl>
                                        <p:attrNameLst>
                                          <p:attrName>style.visibility</p:attrName>
                                        </p:attrNameLst>
                                      </p:cBhvr>
                                      <p:to>
                                        <p:strVal val="visible"/>
                                      </p:to>
                                    </p:set>
                                    <p:animEffect transition="in" filter="wheel(1)">
                                      <p:cBhvr>
                                        <p:cTn id="239" dur="2000"/>
                                        <p:tgtEl>
                                          <p:spTgt spid="131"/>
                                        </p:tgtEl>
                                      </p:cBhvr>
                                    </p:animEffect>
                                  </p:childTnLst>
                                </p:cTn>
                              </p:par>
                              <p:par>
                                <p:cTn id="240" presetID="21" presetClass="entr" presetSubtype="1" fill="hold" nodeType="withEffect">
                                  <p:stCondLst>
                                    <p:cond delay="0"/>
                                  </p:stCondLst>
                                  <p:childTnLst>
                                    <p:set>
                                      <p:cBhvr>
                                        <p:cTn id="241" dur="1" fill="hold">
                                          <p:stCondLst>
                                            <p:cond delay="0"/>
                                          </p:stCondLst>
                                        </p:cTn>
                                        <p:tgtEl>
                                          <p:spTgt spid="132"/>
                                        </p:tgtEl>
                                        <p:attrNameLst>
                                          <p:attrName>style.visibility</p:attrName>
                                        </p:attrNameLst>
                                      </p:cBhvr>
                                      <p:to>
                                        <p:strVal val="visible"/>
                                      </p:to>
                                    </p:set>
                                    <p:animEffect transition="in" filter="wheel(1)">
                                      <p:cBhvr>
                                        <p:cTn id="242" dur="2000"/>
                                        <p:tgtEl>
                                          <p:spTgt spid="132"/>
                                        </p:tgtEl>
                                      </p:cBhvr>
                                    </p:animEffect>
                                  </p:childTnLst>
                                </p:cTn>
                              </p:par>
                              <p:par>
                                <p:cTn id="243" presetID="21" presetClass="entr" presetSubtype="1" fill="hold" nodeType="withEffect">
                                  <p:stCondLst>
                                    <p:cond delay="0"/>
                                  </p:stCondLst>
                                  <p:childTnLst>
                                    <p:set>
                                      <p:cBhvr>
                                        <p:cTn id="244" dur="1" fill="hold">
                                          <p:stCondLst>
                                            <p:cond delay="0"/>
                                          </p:stCondLst>
                                        </p:cTn>
                                        <p:tgtEl>
                                          <p:spTgt spid="133"/>
                                        </p:tgtEl>
                                        <p:attrNameLst>
                                          <p:attrName>style.visibility</p:attrName>
                                        </p:attrNameLst>
                                      </p:cBhvr>
                                      <p:to>
                                        <p:strVal val="visible"/>
                                      </p:to>
                                    </p:set>
                                    <p:animEffect transition="in" filter="wheel(1)">
                                      <p:cBhvr>
                                        <p:cTn id="245" dur="2000"/>
                                        <p:tgtEl>
                                          <p:spTgt spid="133"/>
                                        </p:tgtEl>
                                      </p:cBhvr>
                                    </p:animEffect>
                                  </p:childTnLst>
                                </p:cTn>
                              </p:par>
                              <p:par>
                                <p:cTn id="246" presetID="21" presetClass="entr" presetSubtype="1" fill="hold" nodeType="withEffect">
                                  <p:stCondLst>
                                    <p:cond delay="0"/>
                                  </p:stCondLst>
                                  <p:childTnLst>
                                    <p:set>
                                      <p:cBhvr>
                                        <p:cTn id="247" dur="1" fill="hold">
                                          <p:stCondLst>
                                            <p:cond delay="0"/>
                                          </p:stCondLst>
                                        </p:cTn>
                                        <p:tgtEl>
                                          <p:spTgt spid="135"/>
                                        </p:tgtEl>
                                        <p:attrNameLst>
                                          <p:attrName>style.visibility</p:attrName>
                                        </p:attrNameLst>
                                      </p:cBhvr>
                                      <p:to>
                                        <p:strVal val="visible"/>
                                      </p:to>
                                    </p:set>
                                    <p:animEffect transition="in" filter="wheel(1)">
                                      <p:cBhvr>
                                        <p:cTn id="248" dur="2000"/>
                                        <p:tgtEl>
                                          <p:spTgt spid="135"/>
                                        </p:tgtEl>
                                      </p:cBhvr>
                                    </p:animEffect>
                                  </p:childTnLst>
                                </p:cTn>
                              </p:par>
                              <p:par>
                                <p:cTn id="249" presetID="21" presetClass="entr" presetSubtype="1" fill="hold" nodeType="withEffect">
                                  <p:stCondLst>
                                    <p:cond delay="0"/>
                                  </p:stCondLst>
                                  <p:childTnLst>
                                    <p:set>
                                      <p:cBhvr>
                                        <p:cTn id="250" dur="1" fill="hold">
                                          <p:stCondLst>
                                            <p:cond delay="0"/>
                                          </p:stCondLst>
                                        </p:cTn>
                                        <p:tgtEl>
                                          <p:spTgt spid="136"/>
                                        </p:tgtEl>
                                        <p:attrNameLst>
                                          <p:attrName>style.visibility</p:attrName>
                                        </p:attrNameLst>
                                      </p:cBhvr>
                                      <p:to>
                                        <p:strVal val="visible"/>
                                      </p:to>
                                    </p:set>
                                    <p:animEffect transition="in" filter="wheel(1)">
                                      <p:cBhvr>
                                        <p:cTn id="251" dur="2000"/>
                                        <p:tgtEl>
                                          <p:spTgt spid="136"/>
                                        </p:tgtEl>
                                      </p:cBhvr>
                                    </p:animEffect>
                                  </p:childTnLst>
                                </p:cTn>
                              </p:par>
                              <p:par>
                                <p:cTn id="252" presetID="21" presetClass="entr" presetSubtype="1" fill="hold" nodeType="withEffect">
                                  <p:stCondLst>
                                    <p:cond delay="0"/>
                                  </p:stCondLst>
                                  <p:childTnLst>
                                    <p:set>
                                      <p:cBhvr>
                                        <p:cTn id="253" dur="1" fill="hold">
                                          <p:stCondLst>
                                            <p:cond delay="0"/>
                                          </p:stCondLst>
                                        </p:cTn>
                                        <p:tgtEl>
                                          <p:spTgt spid="134"/>
                                        </p:tgtEl>
                                        <p:attrNameLst>
                                          <p:attrName>style.visibility</p:attrName>
                                        </p:attrNameLst>
                                      </p:cBhvr>
                                      <p:to>
                                        <p:strVal val="visible"/>
                                      </p:to>
                                    </p:set>
                                    <p:animEffect transition="in" filter="wheel(1)">
                                      <p:cBhvr>
                                        <p:cTn id="254" dur="2000"/>
                                        <p:tgtEl>
                                          <p:spTgt spid="134"/>
                                        </p:tgtEl>
                                      </p:cBhvr>
                                    </p:animEffect>
                                  </p:childTnLst>
                                </p:cTn>
                              </p:par>
                              <p:par>
                                <p:cTn id="255" presetID="21" presetClass="entr" presetSubtype="1" fill="hold" nodeType="withEffect">
                                  <p:stCondLst>
                                    <p:cond delay="0"/>
                                  </p:stCondLst>
                                  <p:childTnLst>
                                    <p:set>
                                      <p:cBhvr>
                                        <p:cTn id="256" dur="1" fill="hold">
                                          <p:stCondLst>
                                            <p:cond delay="0"/>
                                          </p:stCondLst>
                                        </p:cTn>
                                        <p:tgtEl>
                                          <p:spTgt spid="137"/>
                                        </p:tgtEl>
                                        <p:attrNameLst>
                                          <p:attrName>style.visibility</p:attrName>
                                        </p:attrNameLst>
                                      </p:cBhvr>
                                      <p:to>
                                        <p:strVal val="visible"/>
                                      </p:to>
                                    </p:set>
                                    <p:animEffect transition="in" filter="wheel(1)">
                                      <p:cBhvr>
                                        <p:cTn id="257" dur="2000"/>
                                        <p:tgtEl>
                                          <p:spTgt spid="137"/>
                                        </p:tgtEl>
                                      </p:cBhvr>
                                    </p:animEffect>
                                  </p:childTnLst>
                                </p:cTn>
                              </p:par>
                              <p:par>
                                <p:cTn id="258" presetID="21" presetClass="entr" presetSubtype="1" fill="hold" nodeType="withEffect">
                                  <p:stCondLst>
                                    <p:cond delay="0"/>
                                  </p:stCondLst>
                                  <p:childTnLst>
                                    <p:set>
                                      <p:cBhvr>
                                        <p:cTn id="259" dur="1" fill="hold">
                                          <p:stCondLst>
                                            <p:cond delay="0"/>
                                          </p:stCondLst>
                                        </p:cTn>
                                        <p:tgtEl>
                                          <p:spTgt spid="138"/>
                                        </p:tgtEl>
                                        <p:attrNameLst>
                                          <p:attrName>style.visibility</p:attrName>
                                        </p:attrNameLst>
                                      </p:cBhvr>
                                      <p:to>
                                        <p:strVal val="visible"/>
                                      </p:to>
                                    </p:set>
                                    <p:animEffect transition="in" filter="wheel(1)">
                                      <p:cBhvr>
                                        <p:cTn id="260" dur="2000"/>
                                        <p:tgtEl>
                                          <p:spTgt spid="138"/>
                                        </p:tgtEl>
                                      </p:cBhvr>
                                    </p:animEffect>
                                  </p:childTnLst>
                                </p:cTn>
                              </p:par>
                              <p:par>
                                <p:cTn id="261" presetID="21" presetClass="entr" presetSubtype="1" fill="hold" nodeType="withEffect">
                                  <p:stCondLst>
                                    <p:cond delay="0"/>
                                  </p:stCondLst>
                                  <p:childTnLst>
                                    <p:set>
                                      <p:cBhvr>
                                        <p:cTn id="262" dur="1" fill="hold">
                                          <p:stCondLst>
                                            <p:cond delay="0"/>
                                          </p:stCondLst>
                                        </p:cTn>
                                        <p:tgtEl>
                                          <p:spTgt spid="139"/>
                                        </p:tgtEl>
                                        <p:attrNameLst>
                                          <p:attrName>style.visibility</p:attrName>
                                        </p:attrNameLst>
                                      </p:cBhvr>
                                      <p:to>
                                        <p:strVal val="visible"/>
                                      </p:to>
                                    </p:set>
                                    <p:animEffect transition="in" filter="wheel(1)">
                                      <p:cBhvr>
                                        <p:cTn id="263" dur="2000"/>
                                        <p:tgtEl>
                                          <p:spTgt spid="139"/>
                                        </p:tgtEl>
                                      </p:cBhvr>
                                    </p:animEffect>
                                  </p:childTnLst>
                                </p:cTn>
                              </p:par>
                              <p:par>
                                <p:cTn id="264" presetID="21" presetClass="entr" presetSubtype="1" fill="hold" nodeType="withEffect">
                                  <p:stCondLst>
                                    <p:cond delay="0"/>
                                  </p:stCondLst>
                                  <p:childTnLst>
                                    <p:set>
                                      <p:cBhvr>
                                        <p:cTn id="265" dur="1" fill="hold">
                                          <p:stCondLst>
                                            <p:cond delay="0"/>
                                          </p:stCondLst>
                                        </p:cTn>
                                        <p:tgtEl>
                                          <p:spTgt spid="140"/>
                                        </p:tgtEl>
                                        <p:attrNameLst>
                                          <p:attrName>style.visibility</p:attrName>
                                        </p:attrNameLst>
                                      </p:cBhvr>
                                      <p:to>
                                        <p:strVal val="visible"/>
                                      </p:to>
                                    </p:set>
                                    <p:animEffect transition="in" filter="wheel(1)">
                                      <p:cBhvr>
                                        <p:cTn id="266" dur="2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3" grpId="0" animBg="1"/>
      <p:bldP spid="34" grpId="0" animBg="1"/>
      <p:bldP spid="41" grpId="0" animBg="1"/>
      <p:bldP spid="42" grpId="0" animBg="1"/>
      <p:bldP spid="45" grpId="0" animBg="1"/>
      <p:bldP spid="46" grpId="0" animBg="1"/>
      <p:bldP spid="49" grpId="0" animBg="1"/>
      <p:bldP spid="50" grpId="0" animBg="1"/>
      <p:bldP spid="53" grpId="0" animBg="1"/>
      <p:bldP spid="54" grpId="0" animBg="1"/>
      <p:bldP spid="57" grpId="0" animBg="1"/>
      <p:bldP spid="58" grpId="0" animBg="1"/>
      <p:bldP spid="61" grpId="0" animBg="1"/>
      <p:bldP spid="62" grpId="0" animBg="1"/>
      <p:bldP spid="6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7E26492-1F59-44D7-971E-652CC4CC95C2}"/>
              </a:ext>
            </a:extLst>
          </p:cNvPr>
          <p:cNvSpPr/>
          <p:nvPr/>
        </p:nvSpPr>
        <p:spPr>
          <a:xfrm>
            <a:off x="282967" y="1150934"/>
            <a:ext cx="7362042" cy="830997"/>
          </a:xfrm>
          <a:prstGeom prst="rect">
            <a:avLst/>
          </a:prstGeom>
          <a:noFill/>
        </p:spPr>
        <p:txBody>
          <a:bodyPr>
            <a:spAutoFit/>
          </a:bodyPr>
          <a:lstStyle/>
          <a:p>
            <a:pPr eaLnBrk="1" fontAlgn="auto" hangingPunct="1">
              <a:spcBef>
                <a:spcPts val="0"/>
              </a:spcBef>
              <a:spcAft>
                <a:spcPts val="0"/>
              </a:spcAft>
              <a:defRPr/>
            </a:pPr>
            <a:r>
              <a:rPr lang="ja-JP" altLang="en-US" sz="4800" b="1" dirty="0">
                <a:ln w="12700">
                  <a:solidFill>
                    <a:sysClr val="windowText" lastClr="000000"/>
                  </a:solidFill>
                  <a:prstDash val="solid"/>
                </a:ln>
                <a:solidFill>
                  <a:sysClr val="windowText" lastClr="000000"/>
                </a:solidFill>
                <a:latin typeface="Corbel"/>
                <a:ea typeface="ＭＳ ゴシック" panose="020B0609070205080204" pitchFamily="49" charset="-128"/>
              </a:rPr>
              <a:t>例えば･･･</a:t>
            </a:r>
          </a:p>
        </p:txBody>
      </p:sp>
      <p:pic>
        <p:nvPicPr>
          <p:cNvPr id="5" name="図 3">
            <a:extLst>
              <a:ext uri="{FF2B5EF4-FFF2-40B4-BE49-F238E27FC236}">
                <a16:creationId xmlns:a16="http://schemas.microsoft.com/office/drawing/2014/main" id="{EB9BD93C-4BCF-4BE7-AA88-0C6710516121}"/>
              </a:ext>
            </a:extLst>
          </p:cNvPr>
          <p:cNvPicPr>
            <a:picLocks noChangeAspect="1"/>
          </p:cNvPicPr>
          <p:nvPr/>
        </p:nvPicPr>
        <p:blipFill>
          <a:blip r:embed="rId2">
            <a:extLst>
              <a:ext uri="{28A0092B-C50C-407E-A947-70E740481C1C}">
                <a14:useLocalDpi xmlns:a14="http://schemas.microsoft.com/office/drawing/2010/main" val="0"/>
              </a:ext>
            </a:extLst>
          </a:blip>
          <a:srcRect t="2" r="57593" b="4710"/>
          <a:stretch>
            <a:fillRect/>
          </a:stretch>
        </p:blipFill>
        <p:spPr bwMode="auto">
          <a:xfrm>
            <a:off x="282575" y="2064821"/>
            <a:ext cx="36560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0649A382-E21A-4D61-AB3B-2D8C9EFC26EC}"/>
              </a:ext>
            </a:extLst>
          </p:cNvPr>
          <p:cNvSpPr/>
          <p:nvPr/>
        </p:nvSpPr>
        <p:spPr>
          <a:xfrm>
            <a:off x="257959" y="3188387"/>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I want to go to 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What can you do in 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You can see the pyramids.</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You can ride a camel.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latin typeface="HandwritingWeCan Light" panose="020F0300000000000000" pitchFamily="34" charset="0"/>
                <a:ea typeface="ＭＳ ゴシック" panose="020B0609070205080204" pitchFamily="49" charset="-128"/>
              </a:rPr>
              <a:t>　　　　　　</a:t>
            </a:r>
          </a:p>
        </p:txBody>
      </p:sp>
      <p:sp>
        <p:nvSpPr>
          <p:cNvPr id="7" name="正方形/長方形 6">
            <a:extLst>
              <a:ext uri="{FF2B5EF4-FFF2-40B4-BE49-F238E27FC236}">
                <a16:creationId xmlns:a16="http://schemas.microsoft.com/office/drawing/2014/main" id="{6AEB051B-9CB1-4D96-9372-B9577318BFA4}"/>
              </a:ext>
            </a:extLst>
          </p:cNvPr>
          <p:cNvSpPr/>
          <p:nvPr/>
        </p:nvSpPr>
        <p:spPr>
          <a:xfrm>
            <a:off x="4124003" y="3188386"/>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Great Wall.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eat Chinese food.</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8" name="正方形/長方形 7">
            <a:extLst>
              <a:ext uri="{FF2B5EF4-FFF2-40B4-BE49-F238E27FC236}">
                <a16:creationId xmlns:a16="http://schemas.microsoft.com/office/drawing/2014/main" id="{D2E28C65-C9BA-4499-A379-AEFF162E33DA}"/>
              </a:ext>
            </a:extLst>
          </p:cNvPr>
          <p:cNvSpPr/>
          <p:nvPr/>
        </p:nvSpPr>
        <p:spPr>
          <a:xfrm>
            <a:off x="8045463" y="3188385"/>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Colosseum.</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buy olive oil.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Of course!</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9" name="正方形/長方形 8">
            <a:extLst>
              <a:ext uri="{FF2B5EF4-FFF2-40B4-BE49-F238E27FC236}">
                <a16:creationId xmlns:a16="http://schemas.microsoft.com/office/drawing/2014/main" id="{DF578F9A-697C-4649-9348-F9875EF6D881}"/>
              </a:ext>
            </a:extLst>
          </p:cNvPr>
          <p:cNvSpPr/>
          <p:nvPr/>
        </p:nvSpPr>
        <p:spPr>
          <a:xfrm>
            <a:off x="4269303" y="766910"/>
            <a:ext cx="6751411" cy="1754326"/>
          </a:xfrm>
          <a:prstGeom prst="rect">
            <a:avLst/>
          </a:prstGeom>
          <a:noFill/>
        </p:spPr>
        <p:txBody>
          <a:bodyPr wrap="square">
            <a:spAutoFit/>
          </a:bodyPr>
          <a:lstStyle/>
          <a:p>
            <a:pPr eaLnBrk="1" fontAlgn="auto" hangingPunct="1">
              <a:spcBef>
                <a:spcPts val="0"/>
              </a:spcBef>
              <a:spcAft>
                <a:spcPts val="0"/>
              </a:spcAft>
              <a:defRPr/>
            </a:pPr>
            <a:r>
              <a:rPr lang="ja-JP" altLang="en-US" sz="5400" b="1" dirty="0">
                <a:ln w="12700">
                  <a:solidFill>
                    <a:sysClr val="windowText" lastClr="000000"/>
                  </a:solidFill>
                  <a:prstDash val="solid"/>
                </a:ln>
                <a:solidFill>
                  <a:sysClr val="windowText" lastClr="000000"/>
                </a:solidFill>
                <a:latin typeface="Corbel"/>
                <a:ea typeface="ＭＳ ゴシック" panose="020B0609070205080204" pitchFamily="49" charset="-128"/>
              </a:rPr>
              <a:t>毎回同じように</a:t>
            </a:r>
            <a:endParaRPr lang="en-US" altLang="ja-JP" sz="5400" b="1" dirty="0">
              <a:ln w="12700">
                <a:solidFill>
                  <a:sysClr val="windowText" lastClr="000000"/>
                </a:solidFill>
                <a:prstDash val="solid"/>
              </a:ln>
              <a:solidFill>
                <a:sysClr val="windowText" lastClr="000000"/>
              </a:solidFill>
              <a:latin typeface="Corbel"/>
              <a:ea typeface="ＭＳ ゴシック" panose="020B0609070205080204" pitchFamily="49" charset="-128"/>
            </a:endParaRPr>
          </a:p>
          <a:p>
            <a:pPr eaLnBrk="1" fontAlgn="auto" hangingPunct="1">
              <a:spcBef>
                <a:spcPts val="0"/>
              </a:spcBef>
              <a:spcAft>
                <a:spcPts val="0"/>
              </a:spcAft>
              <a:defRPr/>
            </a:pPr>
            <a:r>
              <a:rPr lang="ja-JP" altLang="en-US" sz="5400" b="1" dirty="0">
                <a:ln w="12700">
                  <a:solidFill>
                    <a:sysClr val="windowText" lastClr="000000"/>
                  </a:solidFill>
                  <a:prstDash val="solid"/>
                </a:ln>
                <a:solidFill>
                  <a:sysClr val="windowText" lastClr="000000"/>
                </a:solidFill>
                <a:latin typeface="Corbel"/>
                <a:ea typeface="ＭＳ ゴシック" panose="020B0609070205080204" pitchFamily="49" charset="-128"/>
              </a:rPr>
              <a:t>扱っても飽きるだけ。</a:t>
            </a:r>
          </a:p>
        </p:txBody>
      </p:sp>
      <p:grpSp>
        <p:nvGrpSpPr>
          <p:cNvPr id="10" name="グループ化 9">
            <a:extLst>
              <a:ext uri="{FF2B5EF4-FFF2-40B4-BE49-F238E27FC236}">
                <a16:creationId xmlns:a16="http://schemas.microsoft.com/office/drawing/2014/main" id="{99C59544-0729-407A-ABC7-800B38700D4D}"/>
              </a:ext>
            </a:extLst>
          </p:cNvPr>
          <p:cNvGrpSpPr/>
          <p:nvPr/>
        </p:nvGrpSpPr>
        <p:grpSpPr>
          <a:xfrm>
            <a:off x="130834" y="148418"/>
            <a:ext cx="3436877" cy="718536"/>
            <a:chOff x="6269098" y="2167539"/>
            <a:chExt cx="5657850" cy="1286688"/>
          </a:xfrm>
        </p:grpSpPr>
        <p:grpSp>
          <p:nvGrpSpPr>
            <p:cNvPr id="11" name="グループ化 10">
              <a:extLst>
                <a:ext uri="{FF2B5EF4-FFF2-40B4-BE49-F238E27FC236}">
                  <a16:creationId xmlns:a16="http://schemas.microsoft.com/office/drawing/2014/main" id="{382E973F-9A9C-43D6-9B8F-95926E4B3103}"/>
                </a:ext>
              </a:extLst>
            </p:cNvPr>
            <p:cNvGrpSpPr/>
            <p:nvPr/>
          </p:nvGrpSpPr>
          <p:grpSpPr>
            <a:xfrm>
              <a:off x="6269098" y="2167539"/>
              <a:ext cx="5657850" cy="1286688"/>
              <a:chOff x="6372225" y="1520585"/>
              <a:chExt cx="5657850" cy="1390650"/>
            </a:xfrm>
          </p:grpSpPr>
          <p:sp>
            <p:nvSpPr>
              <p:cNvPr id="13" name="四角形: 角を丸くする 12">
                <a:extLst>
                  <a:ext uri="{FF2B5EF4-FFF2-40B4-BE49-F238E27FC236}">
                    <a16:creationId xmlns:a16="http://schemas.microsoft.com/office/drawing/2014/main" id="{D020F712-C671-475B-ADDF-3D4103352671}"/>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a:p>
            </p:txBody>
          </p:sp>
          <p:sp>
            <p:nvSpPr>
              <p:cNvPr id="14" name="フローチャート: 結合子 13">
                <a:extLst>
                  <a:ext uri="{FF2B5EF4-FFF2-40B4-BE49-F238E27FC236}">
                    <a16:creationId xmlns:a16="http://schemas.microsoft.com/office/drawing/2014/main" id="{1FD57BC0-E843-4E0B-9F2D-2013D2DECF25}"/>
                  </a:ext>
                </a:extLst>
              </p:cNvPr>
              <p:cNvSpPr/>
              <p:nvPr/>
            </p:nvSpPr>
            <p:spPr>
              <a:xfrm>
                <a:off x="6462713" y="1704975"/>
                <a:ext cx="1016414" cy="1104900"/>
              </a:xfrm>
              <a:prstGeom prst="flowChartConnector">
                <a:avLst/>
              </a:prstGeom>
              <a:solidFill>
                <a:srgbClr val="FF6699"/>
              </a:solidFill>
              <a:ln>
                <a:solidFill>
                  <a:srgbClr val="FF7C8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lang="en-US" altLang="ja-JP" sz="2000" b="1" dirty="0">
                    <a:latin typeface="NHHandwriting Medium" panose="020F0500000000000000" pitchFamily="34" charset="0"/>
                  </a:rPr>
                  <a:t>4</a:t>
                </a:r>
                <a:endParaRPr kumimoji="1" lang="ja-JP" altLang="en-US" sz="2000" b="1" dirty="0">
                  <a:latin typeface="NHHandwriting Medium" panose="020F0500000000000000" pitchFamily="34" charset="0"/>
                </a:endParaRPr>
              </a:p>
            </p:txBody>
          </p:sp>
        </p:grpSp>
        <p:sp>
          <p:nvSpPr>
            <p:cNvPr id="12" name="テキスト ボックス 11">
              <a:extLst>
                <a:ext uri="{FF2B5EF4-FFF2-40B4-BE49-F238E27FC236}">
                  <a16:creationId xmlns:a16="http://schemas.microsoft.com/office/drawing/2014/main" id="{A06376B6-C044-4CE5-A43E-6E2A1CFA316D}"/>
                </a:ext>
              </a:extLst>
            </p:cNvPr>
            <p:cNvSpPr txBox="1"/>
            <p:nvPr/>
          </p:nvSpPr>
          <p:spPr>
            <a:xfrm>
              <a:off x="7649335" y="2338143"/>
              <a:ext cx="3692051" cy="936934"/>
            </a:xfrm>
            <a:prstGeom prst="rect">
              <a:avLst/>
            </a:prstGeom>
            <a:noFill/>
          </p:spPr>
          <p:txBody>
            <a:bodyPr wrap="square" rtlCol="0">
              <a:spAutoFit/>
            </a:bodyPr>
            <a:lstStyle/>
            <a:p>
              <a:r>
                <a:rPr kumimoji="1" lang="ja-JP" altLang="en-US" sz="2800" dirty="0">
                  <a:latin typeface="ＭＳ ゴシック" panose="020B0609070205080204" pitchFamily="49" charset="-128"/>
                  <a:ea typeface="ＭＳ ゴシック" panose="020B0609070205080204" pitchFamily="49" charset="-128"/>
                </a:rPr>
                <a:t>単元づくり</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mph" presetSubtype="0" nodeType="clickEffect">
                                  <p:stCondLst>
                                    <p:cond delay="0"/>
                                  </p:stCondLst>
                                  <p:childTnLst>
                                    <p:set>
                                      <p:cBhvr rctx="PPT">
                                        <p:cTn id="20" dur="indefinite"/>
                                        <p:tgtEl>
                                          <p:spTgt spid="5"/>
                                        </p:tgtEl>
                                        <p:attrNameLst>
                                          <p:attrName>style.opacity</p:attrName>
                                        </p:attrNameLst>
                                      </p:cBhvr>
                                      <p:to>
                                        <p:strVal val="0.2"/>
                                      </p:to>
                                    </p:set>
                                    <p:animEffect filter="image" prLst="opacity: 0.2">
                                      <p:cBhvr rctx="IE">
                                        <p:cTn id="21" dur="indefinite"/>
                                        <p:tgtEl>
                                          <p:spTgt spid="5"/>
                                        </p:tgtEl>
                                      </p:cBhvr>
                                    </p:animEffect>
                                  </p:childTnLst>
                                </p:cTn>
                              </p:par>
                              <p:par>
                                <p:cTn id="22" presetID="9" presetClass="emph" presetSubtype="0" nodeType="withEffect">
                                  <p:stCondLst>
                                    <p:cond delay="0"/>
                                  </p:stCondLst>
                                  <p:childTnLst>
                                    <p:set>
                                      <p:cBhvr rctx="PPT">
                                        <p:cTn id="23" dur="indefinite"/>
                                        <p:tgtEl>
                                          <p:spTgt spid="6"/>
                                        </p:tgtEl>
                                        <p:attrNameLst>
                                          <p:attrName>style.opacity</p:attrName>
                                        </p:attrNameLst>
                                      </p:cBhvr>
                                      <p:to>
                                        <p:strVal val="0.2"/>
                                      </p:to>
                                    </p:set>
                                    <p:animEffect filter="image" prLst="opacity: 0.2">
                                      <p:cBhvr rctx="IE">
                                        <p:cTn id="24" dur="indefinite"/>
                                        <p:tgtEl>
                                          <p:spTgt spid="6"/>
                                        </p:tgtEl>
                                      </p:cBhvr>
                                    </p:animEffect>
                                  </p:childTnLst>
                                </p:cTn>
                              </p:par>
                              <p:par>
                                <p:cTn id="25" presetID="9" presetClass="emph" presetSubtype="0" nodeType="withEffect">
                                  <p:stCondLst>
                                    <p:cond delay="0"/>
                                  </p:stCondLst>
                                  <p:childTnLst>
                                    <p:set>
                                      <p:cBhvr rctx="PPT">
                                        <p:cTn id="26" dur="indefinite"/>
                                        <p:tgtEl>
                                          <p:spTgt spid="7"/>
                                        </p:tgtEl>
                                        <p:attrNameLst>
                                          <p:attrName>style.opacity</p:attrName>
                                        </p:attrNameLst>
                                      </p:cBhvr>
                                      <p:to>
                                        <p:strVal val="0.2"/>
                                      </p:to>
                                    </p:set>
                                    <p:animEffect filter="image" prLst="opacity: 0.2">
                                      <p:cBhvr rctx="IE">
                                        <p:cTn id="27" dur="indefinite"/>
                                        <p:tgtEl>
                                          <p:spTgt spid="7"/>
                                        </p:tgtEl>
                                      </p:cBhvr>
                                    </p:animEffect>
                                  </p:childTnLst>
                                </p:cTn>
                              </p:par>
                              <p:par>
                                <p:cTn id="28" presetID="9" presetClass="emph" presetSubtype="0" nodeType="withEffect">
                                  <p:stCondLst>
                                    <p:cond delay="0"/>
                                  </p:stCondLst>
                                  <p:childTnLst>
                                    <p:set>
                                      <p:cBhvr rctx="PPT">
                                        <p:cTn id="29" dur="indefinite"/>
                                        <p:tgtEl>
                                          <p:spTgt spid="8"/>
                                        </p:tgtEl>
                                        <p:attrNameLst>
                                          <p:attrName>style.opacity</p:attrName>
                                        </p:attrNameLst>
                                      </p:cBhvr>
                                      <p:to>
                                        <p:strVal val="0.2"/>
                                      </p:to>
                                    </p:set>
                                    <p:animEffect filter="image" prLst="opacity: 0.2">
                                      <p:cBhvr rctx="IE">
                                        <p:cTn id="30" dur="indefinite"/>
                                        <p:tgtEl>
                                          <p:spTgt spid="8"/>
                                        </p:tgtEl>
                                      </p:cBhvr>
                                    </p:animEffect>
                                  </p:childTnLst>
                                </p:cTn>
                              </p:par>
                            </p:childTnLst>
                          </p:cTn>
                        </p:par>
                        <p:par>
                          <p:cTn id="31" fill="hold" nodeType="afterGroup">
                            <p:stCondLst>
                              <p:cond delay="0"/>
                            </p:stCondLst>
                            <p:childTnLst>
                              <p:par>
                                <p:cTn id="32" presetID="42" presetClass="entr" presetSubtype="0" fill="hold" nodeType="afterEffect">
                                  <p:stCondLst>
                                    <p:cond delay="1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5AC335-CB2E-44DE-928F-801C5DCB98B7}"/>
              </a:ext>
            </a:extLst>
          </p:cNvPr>
          <p:cNvSpPr/>
          <p:nvPr/>
        </p:nvSpPr>
        <p:spPr>
          <a:xfrm>
            <a:off x="282967" y="660044"/>
            <a:ext cx="7362042" cy="830997"/>
          </a:xfrm>
          <a:prstGeom prst="rect">
            <a:avLst/>
          </a:prstGeom>
          <a:noFill/>
        </p:spPr>
        <p:txBody>
          <a:bodyPr>
            <a:spAutoFit/>
          </a:bodyPr>
          <a:lstStyle/>
          <a:p>
            <a:pPr eaLnBrk="1" fontAlgn="auto" hangingPunct="1">
              <a:spcBef>
                <a:spcPts val="0"/>
              </a:spcBef>
              <a:spcAft>
                <a:spcPts val="0"/>
              </a:spcAft>
              <a:defRPr/>
            </a:pPr>
            <a:r>
              <a:rPr lang="ja-JP" altLang="en-US" sz="4800" b="1" dirty="0">
                <a:ln w="12700">
                  <a:solidFill>
                    <a:sysClr val="windowText" lastClr="000000"/>
                  </a:solidFill>
                  <a:prstDash val="solid"/>
                </a:ln>
                <a:solidFill>
                  <a:sysClr val="windowText" lastClr="000000"/>
                </a:solidFill>
                <a:latin typeface="Corbel"/>
                <a:ea typeface="ＭＳ ゴシック" panose="020B0609070205080204" pitchFamily="49" charset="-128"/>
              </a:rPr>
              <a:t>単元の前半では・・・</a:t>
            </a:r>
          </a:p>
        </p:txBody>
      </p:sp>
      <p:pic>
        <p:nvPicPr>
          <p:cNvPr id="5" name="図 3">
            <a:extLst>
              <a:ext uri="{FF2B5EF4-FFF2-40B4-BE49-F238E27FC236}">
                <a16:creationId xmlns:a16="http://schemas.microsoft.com/office/drawing/2014/main" id="{E197EA66-EC88-4A84-B863-51F84E4A91C6}"/>
              </a:ext>
            </a:extLst>
          </p:cNvPr>
          <p:cNvPicPr>
            <a:picLocks noChangeAspect="1"/>
          </p:cNvPicPr>
          <p:nvPr/>
        </p:nvPicPr>
        <p:blipFill>
          <a:blip r:embed="rId2">
            <a:extLst>
              <a:ext uri="{28A0092B-C50C-407E-A947-70E740481C1C}">
                <a14:useLocalDpi xmlns:a14="http://schemas.microsoft.com/office/drawing/2010/main" val="0"/>
              </a:ext>
            </a:extLst>
          </a:blip>
          <a:srcRect t="2" r="57593" b="4710"/>
          <a:stretch>
            <a:fillRect/>
          </a:stretch>
        </p:blipFill>
        <p:spPr bwMode="auto">
          <a:xfrm>
            <a:off x="282575" y="1573931"/>
            <a:ext cx="36560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14062AB3-CF8D-417B-AF4F-5879BD4EC435}"/>
              </a:ext>
            </a:extLst>
          </p:cNvPr>
          <p:cNvSpPr/>
          <p:nvPr/>
        </p:nvSpPr>
        <p:spPr>
          <a:xfrm>
            <a:off x="257959" y="2697497"/>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pyramids.</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ride a camel.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7" name="正方形/長方形 6">
            <a:extLst>
              <a:ext uri="{FF2B5EF4-FFF2-40B4-BE49-F238E27FC236}">
                <a16:creationId xmlns:a16="http://schemas.microsoft.com/office/drawing/2014/main" id="{C9FC265D-2CC9-48BD-A383-F59761FC86EB}"/>
              </a:ext>
            </a:extLst>
          </p:cNvPr>
          <p:cNvSpPr/>
          <p:nvPr/>
        </p:nvSpPr>
        <p:spPr>
          <a:xfrm>
            <a:off x="4124003" y="2697496"/>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Great Wall.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eat Chinese food.</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8" name="正方形/長方形 7">
            <a:extLst>
              <a:ext uri="{FF2B5EF4-FFF2-40B4-BE49-F238E27FC236}">
                <a16:creationId xmlns:a16="http://schemas.microsoft.com/office/drawing/2014/main" id="{CCD94000-785B-4CF3-BB78-D86DBFD50968}"/>
              </a:ext>
            </a:extLst>
          </p:cNvPr>
          <p:cNvSpPr/>
          <p:nvPr/>
        </p:nvSpPr>
        <p:spPr>
          <a:xfrm>
            <a:off x="8045463" y="2697495"/>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Colosseum.</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buy olive oil.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Of course!</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9" name="メモ 8">
            <a:extLst>
              <a:ext uri="{FF2B5EF4-FFF2-40B4-BE49-F238E27FC236}">
                <a16:creationId xmlns:a16="http://schemas.microsoft.com/office/drawing/2014/main" id="{8783E723-8EB0-430B-9803-5E4BFA6DF930}"/>
              </a:ext>
            </a:extLst>
          </p:cNvPr>
          <p:cNvSpPr/>
          <p:nvPr/>
        </p:nvSpPr>
        <p:spPr>
          <a:xfrm>
            <a:off x="4179888" y="1338981"/>
            <a:ext cx="7731125" cy="5472113"/>
          </a:xfrm>
          <a:prstGeom prst="foldedCorner">
            <a:avLst>
              <a:gd name="adj" fmla="val 434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・一気に３番まで扱わない。</a:t>
            </a:r>
            <a:endParaRPr lang="en-US" altLang="ja-JP" sz="3600" spc="-300" dirty="0">
              <a:solidFill>
                <a:prstClr val="black"/>
              </a:solidFill>
              <a:latin typeface="HandwritingWeCan Medium" panose="020F0500000000000000" pitchFamily="34" charset="0"/>
            </a:endParaRPr>
          </a:p>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・「紹介されている国は？」「その国の</a:t>
            </a:r>
            <a:endParaRPr lang="en-US" altLang="ja-JP" sz="3600" spc="-300" dirty="0">
              <a:solidFill>
                <a:prstClr val="black"/>
              </a:solidFill>
              <a:latin typeface="HandwritingWeCan Medium" panose="020F0500000000000000" pitchFamily="34" charset="0"/>
            </a:endParaRPr>
          </a:p>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　情報は？」と質問したり，予想させた</a:t>
            </a:r>
            <a:endParaRPr lang="en-US" altLang="ja-JP" sz="3600" spc="-300" dirty="0">
              <a:solidFill>
                <a:prstClr val="black"/>
              </a:solidFill>
              <a:latin typeface="HandwritingWeCan Medium" panose="020F0500000000000000" pitchFamily="34" charset="0"/>
            </a:endParaRPr>
          </a:p>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　りし，歌を聴いて，答えを探させる。</a:t>
            </a:r>
            <a:endParaRPr lang="en-US" altLang="ja-JP" sz="3600" spc="-300" dirty="0">
              <a:solidFill>
                <a:prstClr val="black"/>
              </a:solidFill>
              <a:latin typeface="HandwritingWeCan Medium" panose="020F0500000000000000" pitchFamily="34" charset="0"/>
            </a:endParaRPr>
          </a:p>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　→何度も聴くことになる。</a:t>
            </a:r>
            <a:endParaRPr lang="en-US" altLang="ja-JP" sz="3600" spc="-300" dirty="0">
              <a:solidFill>
                <a:prstClr val="black"/>
              </a:solidFill>
              <a:latin typeface="HandwritingWeCan Medium" panose="020F0500000000000000" pitchFamily="34" charset="0"/>
            </a:endParaRPr>
          </a:p>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・２番を扱うときは，１番の内容を想起</a:t>
            </a:r>
            <a:endParaRPr lang="en-US" altLang="ja-JP" sz="3600" spc="-300" dirty="0">
              <a:solidFill>
                <a:prstClr val="black"/>
              </a:solidFill>
              <a:latin typeface="HandwritingWeCan Medium" panose="020F0500000000000000" pitchFamily="34" charset="0"/>
            </a:endParaRPr>
          </a:p>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　させる。</a:t>
            </a:r>
            <a:r>
              <a:rPr lang="en-US" altLang="ja-JP" sz="3600" spc="-300" dirty="0">
                <a:solidFill>
                  <a:prstClr val="black"/>
                </a:solidFill>
                <a:latin typeface="HandwritingWeCan Medium" panose="020F0500000000000000" pitchFamily="34" charset="0"/>
              </a:rPr>
              <a:t>I want to go to …</a:t>
            </a:r>
            <a:r>
              <a:rPr lang="ja-JP" altLang="en-US" sz="3600" spc="-300" dirty="0">
                <a:solidFill>
                  <a:prstClr val="black"/>
                </a:solidFill>
                <a:latin typeface="HandwritingWeCan Medium" panose="020F0500000000000000" pitchFamily="34" charset="0"/>
              </a:rPr>
              <a:t>や</a:t>
            </a:r>
            <a:r>
              <a:rPr lang="en-US" altLang="ja-JP" sz="3600" spc="-300" dirty="0">
                <a:solidFill>
                  <a:prstClr val="black"/>
                </a:solidFill>
                <a:latin typeface="HandwritingWeCan Medium" panose="020F0500000000000000" pitchFamily="34" charset="0"/>
              </a:rPr>
              <a:t>You can </a:t>
            </a:r>
          </a:p>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　</a:t>
            </a:r>
            <a:r>
              <a:rPr lang="en-US" altLang="ja-JP" sz="3600" spc="-300" dirty="0">
                <a:solidFill>
                  <a:prstClr val="black"/>
                </a:solidFill>
                <a:latin typeface="HandwritingWeCan Medium" panose="020F0500000000000000" pitchFamily="34" charset="0"/>
              </a:rPr>
              <a:t>see …</a:t>
            </a:r>
            <a:r>
              <a:rPr lang="ja-JP" altLang="en-US" sz="3600" spc="-300" dirty="0">
                <a:solidFill>
                  <a:prstClr val="black"/>
                </a:solidFill>
                <a:latin typeface="HandwritingWeCan Medium" panose="020F0500000000000000" pitchFamily="34" charset="0"/>
              </a:rPr>
              <a:t>の教師言に続かせる等</a:t>
            </a:r>
            <a:endParaRPr lang="en-US" altLang="ja-JP" sz="3600" spc="-300" dirty="0">
              <a:solidFill>
                <a:prstClr val="black"/>
              </a:solidFill>
              <a:latin typeface="HandwritingWeCan Medium" panose="020F0500000000000000" pitchFamily="34" charset="0"/>
            </a:endParaRPr>
          </a:p>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　３番を扱うときは，</a:t>
            </a:r>
            <a:r>
              <a:rPr lang="en-US" altLang="ja-JP" sz="3600" spc="-300" dirty="0">
                <a:solidFill>
                  <a:prstClr val="black"/>
                </a:solidFill>
                <a:latin typeface="HandwritingWeCan Medium" panose="020F0500000000000000" pitchFamily="34" charset="0"/>
              </a:rPr>
              <a:t>I want to …</a:t>
            </a:r>
            <a:r>
              <a:rPr lang="ja-JP" altLang="en-US" sz="3600" spc="-300" dirty="0" err="1">
                <a:solidFill>
                  <a:prstClr val="black"/>
                </a:solidFill>
                <a:latin typeface="HandwritingWeCan Medium" panose="020F0500000000000000" pitchFamily="34" charset="0"/>
              </a:rPr>
              <a:t>とよ</a:t>
            </a:r>
            <a:endParaRPr lang="en-US" altLang="ja-JP" sz="3600" spc="-300" dirty="0">
              <a:solidFill>
                <a:prstClr val="black"/>
              </a:solidFill>
              <a:latin typeface="HandwritingWeCan Medium" panose="020F0500000000000000" pitchFamily="34" charset="0"/>
            </a:endParaRPr>
          </a:p>
          <a:p>
            <a:pPr eaLnBrk="1" fontAlgn="auto" hangingPunct="1">
              <a:lnSpc>
                <a:spcPts val="4000"/>
              </a:lnSpc>
              <a:spcBef>
                <a:spcPts val="0"/>
              </a:spcBef>
              <a:spcAft>
                <a:spcPts val="0"/>
              </a:spcAft>
              <a:defRPr/>
            </a:pPr>
            <a:r>
              <a:rPr lang="ja-JP" altLang="en-US" sz="3600" spc="-300" dirty="0">
                <a:solidFill>
                  <a:prstClr val="black"/>
                </a:solidFill>
                <a:latin typeface="HandwritingWeCan Medium" panose="020F0500000000000000" pitchFamily="34" charset="0"/>
              </a:rPr>
              <a:t>　</a:t>
            </a:r>
            <a:r>
              <a:rPr lang="ja-JP" altLang="en-US" sz="3600" spc="-300" dirty="0" err="1">
                <a:solidFill>
                  <a:prstClr val="black"/>
                </a:solidFill>
                <a:latin typeface="HandwritingWeCan Medium" panose="020F0500000000000000" pitchFamily="34" charset="0"/>
              </a:rPr>
              <a:t>り</a:t>
            </a:r>
            <a:r>
              <a:rPr lang="ja-JP" altLang="en-US" sz="3600" spc="-300" dirty="0">
                <a:solidFill>
                  <a:prstClr val="black"/>
                </a:solidFill>
                <a:latin typeface="HandwritingWeCan Medium" panose="020F0500000000000000" pitchFamily="34" charset="0"/>
              </a:rPr>
              <a:t>多くの単語，語句の使用を促す。</a:t>
            </a:r>
            <a:endParaRPr lang="en-US" altLang="ja-JP" sz="3600" spc="-300" dirty="0">
              <a:solidFill>
                <a:prstClr val="black"/>
              </a:solidFill>
              <a:latin typeface="HandwritingWeCan Medium" panose="020F0500000000000000" pitchFamily="34" charset="0"/>
            </a:endParaRPr>
          </a:p>
        </p:txBody>
      </p:sp>
      <p:pic>
        <p:nvPicPr>
          <p:cNvPr id="2" name="図 1">
            <a:extLst>
              <a:ext uri="{FF2B5EF4-FFF2-40B4-BE49-F238E27FC236}">
                <a16:creationId xmlns:a16="http://schemas.microsoft.com/office/drawing/2014/main" id="{FFC0DB12-8C09-448B-8017-E5E7FC0D10E0}"/>
              </a:ext>
            </a:extLst>
          </p:cNvPr>
          <p:cNvPicPr>
            <a:picLocks noChangeAspect="1"/>
          </p:cNvPicPr>
          <p:nvPr/>
        </p:nvPicPr>
        <p:blipFill>
          <a:blip r:embed="rId3"/>
          <a:stretch>
            <a:fillRect/>
          </a:stretch>
        </p:blipFill>
        <p:spPr>
          <a:xfrm>
            <a:off x="113640" y="99171"/>
            <a:ext cx="3026843" cy="699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nodeType="afterGroup">
                            <p:stCondLst>
                              <p:cond delay="500"/>
                            </p:stCondLst>
                            <p:childTnLst>
                              <p:par>
                                <p:cTn id="26" presetID="17"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ppt_w/2"/>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C099B00-653C-49DC-9CB4-0492D11CE109}"/>
              </a:ext>
            </a:extLst>
          </p:cNvPr>
          <p:cNvSpPr/>
          <p:nvPr/>
        </p:nvSpPr>
        <p:spPr>
          <a:xfrm>
            <a:off x="282967" y="679296"/>
            <a:ext cx="7362042" cy="830997"/>
          </a:xfrm>
          <a:prstGeom prst="rect">
            <a:avLst/>
          </a:prstGeom>
          <a:noFill/>
        </p:spPr>
        <p:txBody>
          <a:bodyPr>
            <a:spAutoFit/>
          </a:bodyPr>
          <a:lstStyle/>
          <a:p>
            <a:pPr eaLnBrk="1" fontAlgn="auto" hangingPunct="1">
              <a:spcBef>
                <a:spcPts val="0"/>
              </a:spcBef>
              <a:spcAft>
                <a:spcPts val="0"/>
              </a:spcAft>
              <a:defRPr/>
            </a:pPr>
            <a:r>
              <a:rPr lang="ja-JP" altLang="en-US" sz="4800" b="1" dirty="0">
                <a:ln w="12700">
                  <a:solidFill>
                    <a:sysClr val="windowText" lastClr="000000"/>
                  </a:solidFill>
                  <a:prstDash val="solid"/>
                </a:ln>
                <a:solidFill>
                  <a:sysClr val="windowText" lastClr="000000"/>
                </a:solidFill>
                <a:latin typeface="Corbel"/>
                <a:ea typeface="ＭＳ ゴシック" panose="020B0609070205080204" pitchFamily="49" charset="-128"/>
              </a:rPr>
              <a:t>単元の後半では・・・</a:t>
            </a:r>
          </a:p>
        </p:txBody>
      </p:sp>
      <p:pic>
        <p:nvPicPr>
          <p:cNvPr id="5" name="図 3">
            <a:extLst>
              <a:ext uri="{FF2B5EF4-FFF2-40B4-BE49-F238E27FC236}">
                <a16:creationId xmlns:a16="http://schemas.microsoft.com/office/drawing/2014/main" id="{2071A377-2739-438F-9606-1022131E4DC2}"/>
              </a:ext>
            </a:extLst>
          </p:cNvPr>
          <p:cNvPicPr>
            <a:picLocks noChangeAspect="1"/>
          </p:cNvPicPr>
          <p:nvPr/>
        </p:nvPicPr>
        <p:blipFill>
          <a:blip r:embed="rId2">
            <a:extLst>
              <a:ext uri="{28A0092B-C50C-407E-A947-70E740481C1C}">
                <a14:useLocalDpi xmlns:a14="http://schemas.microsoft.com/office/drawing/2010/main" val="0"/>
              </a:ext>
            </a:extLst>
          </a:blip>
          <a:srcRect t="2" r="57593" b="4710"/>
          <a:stretch>
            <a:fillRect/>
          </a:stretch>
        </p:blipFill>
        <p:spPr bwMode="auto">
          <a:xfrm>
            <a:off x="282575" y="1593183"/>
            <a:ext cx="36560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9BEFD435-8630-4799-8F05-176B69FFA0E6}"/>
              </a:ext>
            </a:extLst>
          </p:cNvPr>
          <p:cNvSpPr/>
          <p:nvPr/>
        </p:nvSpPr>
        <p:spPr>
          <a:xfrm>
            <a:off x="257959" y="2716749"/>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Egypt?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pyramids.</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ride a camel.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7" name="正方形/長方形 6">
            <a:extLst>
              <a:ext uri="{FF2B5EF4-FFF2-40B4-BE49-F238E27FC236}">
                <a16:creationId xmlns:a16="http://schemas.microsoft.com/office/drawing/2014/main" id="{89331E2A-5B39-43E4-B580-DE5104527FA7}"/>
              </a:ext>
            </a:extLst>
          </p:cNvPr>
          <p:cNvSpPr/>
          <p:nvPr/>
        </p:nvSpPr>
        <p:spPr>
          <a:xfrm>
            <a:off x="4124003" y="2716748"/>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China?</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Great Wall.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eat Chinese food.</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Yes!</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8" name="正方形/長方形 7">
            <a:extLst>
              <a:ext uri="{FF2B5EF4-FFF2-40B4-BE49-F238E27FC236}">
                <a16:creationId xmlns:a16="http://schemas.microsoft.com/office/drawing/2014/main" id="{1E57CA6A-7272-470A-82DE-4474CC4E4994}"/>
              </a:ext>
            </a:extLst>
          </p:cNvPr>
          <p:cNvSpPr/>
          <p:nvPr/>
        </p:nvSpPr>
        <p:spPr>
          <a:xfrm>
            <a:off x="8045463" y="2716747"/>
            <a:ext cx="3921460" cy="3566361"/>
          </a:xfrm>
          <a:prstGeom prst="rect">
            <a:avLst/>
          </a:prstGeom>
          <a:noFill/>
        </p:spPr>
        <p:txBody>
          <a:bodyPr>
            <a:spAutoFit/>
          </a:bodyPr>
          <a:lstStyle/>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Where do you want to go?</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I want to go to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What can you do in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Italy?</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see the</a:t>
            </a:r>
            <a:r>
              <a:rPr lang="en-US" altLang="ja-JP" sz="2800" spc="-300" dirty="0">
                <a:ln w="12700">
                  <a:solidFill>
                    <a:sysClr val="windowText" lastClr="000000"/>
                  </a:solidFill>
                  <a:prstDash val="solid"/>
                </a:ln>
                <a:solidFill>
                  <a:srgbClr val="FF0000"/>
                </a:solidFill>
                <a:latin typeface="HandwritingWeCan Light" panose="020F0300000000000000" pitchFamily="34" charset="0"/>
                <a:ea typeface="ＭＳ ゴシック" panose="020B0609070205080204" pitchFamily="49" charset="-128"/>
              </a:rPr>
              <a:t>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Colosseum.</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You can </a:t>
            </a: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buy olive oil.</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great!</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Sounds fun!</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rgbClr val="2683C6"/>
                </a:solidFill>
                <a:latin typeface="HandwritingWeCan Light" panose="020F0300000000000000" pitchFamily="34" charset="0"/>
                <a:ea typeface="ＭＳ ゴシック" panose="020B0609070205080204" pitchFamily="49" charset="-128"/>
              </a:rPr>
              <a:t>Can I go with you?</a:t>
            </a:r>
          </a:p>
          <a:p>
            <a:pPr eaLnBrk="1" fontAlgn="auto" hangingPunct="1">
              <a:lnSpc>
                <a:spcPts val="3000"/>
              </a:lnSpc>
              <a:spcBef>
                <a:spcPts val="0"/>
              </a:spcBef>
              <a:spcAft>
                <a:spcPts val="0"/>
              </a:spcAft>
              <a:defRPr/>
            </a:pPr>
            <a:r>
              <a:rPr lang="en-US" altLang="ja-JP"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Of course!</a:t>
            </a:r>
            <a:r>
              <a:rPr lang="ja-JP" altLang="en-US" sz="2800" spc="-300" dirty="0">
                <a:ln w="12700">
                  <a:solidFill>
                    <a:sysClr val="windowText" lastClr="000000"/>
                  </a:solidFill>
                  <a:prstDash val="solid"/>
                </a:ln>
                <a:solidFill>
                  <a:sysClr val="windowText" lastClr="000000"/>
                </a:solidFill>
                <a:latin typeface="HandwritingWeCan Light" panose="020F0300000000000000" pitchFamily="34" charset="0"/>
                <a:ea typeface="ＭＳ ゴシック" panose="020B0609070205080204" pitchFamily="49" charset="-128"/>
              </a:rPr>
              <a:t>　　　　　　</a:t>
            </a:r>
          </a:p>
        </p:txBody>
      </p:sp>
      <p:sp>
        <p:nvSpPr>
          <p:cNvPr id="9" name="メモ 8">
            <a:extLst>
              <a:ext uri="{FF2B5EF4-FFF2-40B4-BE49-F238E27FC236}">
                <a16:creationId xmlns:a16="http://schemas.microsoft.com/office/drawing/2014/main" id="{4CDD0DC4-4142-473D-ADD8-266692A0FFC9}"/>
              </a:ext>
            </a:extLst>
          </p:cNvPr>
          <p:cNvSpPr/>
          <p:nvPr/>
        </p:nvSpPr>
        <p:spPr>
          <a:xfrm>
            <a:off x="4179888" y="1358233"/>
            <a:ext cx="7731125" cy="5472113"/>
          </a:xfrm>
          <a:prstGeom prst="foldedCorner">
            <a:avLst>
              <a:gd name="adj" fmla="val 434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5000"/>
              </a:lnSpc>
              <a:spcBef>
                <a:spcPts val="0"/>
              </a:spcBef>
              <a:spcAft>
                <a:spcPts val="0"/>
              </a:spcAft>
              <a:defRPr/>
            </a:pPr>
            <a:r>
              <a:rPr lang="ja-JP" altLang="en-US" sz="3600" spc="-300" dirty="0">
                <a:solidFill>
                  <a:prstClr val="black"/>
                </a:solidFill>
                <a:latin typeface="HandwritingWeCan Medium" panose="020F0500000000000000" pitchFamily="34" charset="0"/>
              </a:rPr>
              <a:t>パフォーマンステストが設定されている場合は，「型」の意識化が進んでいることから，歌詞の情報を使って，テストに向けた練習の場面を設定する。</a:t>
            </a:r>
            <a:endParaRPr lang="en-US" altLang="ja-JP" sz="3600" spc="-300" dirty="0">
              <a:solidFill>
                <a:prstClr val="black"/>
              </a:solidFill>
              <a:latin typeface="HandwritingWeCan Medium" panose="020F0500000000000000" pitchFamily="34" charset="0"/>
            </a:endParaRPr>
          </a:p>
          <a:p>
            <a:pPr eaLnBrk="1" fontAlgn="auto" hangingPunct="1">
              <a:lnSpc>
                <a:spcPts val="5000"/>
              </a:lnSpc>
              <a:spcBef>
                <a:spcPts val="0"/>
              </a:spcBef>
              <a:spcAft>
                <a:spcPts val="0"/>
              </a:spcAft>
              <a:defRPr/>
            </a:pPr>
            <a:r>
              <a:rPr lang="ja-JP" altLang="en-US" sz="3600" spc="-300" dirty="0">
                <a:solidFill>
                  <a:prstClr val="black"/>
                </a:solidFill>
                <a:latin typeface="HandwritingWeCan Medium" panose="020F0500000000000000" pitchFamily="34" charset="0"/>
              </a:rPr>
              <a:t>　</a:t>
            </a:r>
            <a:r>
              <a:rPr lang="en-US" altLang="ja-JP" sz="3600" spc="-300" dirty="0">
                <a:solidFill>
                  <a:prstClr val="black"/>
                </a:solidFill>
                <a:latin typeface="HandwritingWeCan Medium" panose="020F0500000000000000" pitchFamily="34" charset="0"/>
              </a:rPr>
              <a:t>Egypt is a nice country.</a:t>
            </a:r>
          </a:p>
          <a:p>
            <a:pPr eaLnBrk="1" fontAlgn="auto" hangingPunct="1">
              <a:lnSpc>
                <a:spcPts val="5000"/>
              </a:lnSpc>
              <a:spcBef>
                <a:spcPts val="0"/>
              </a:spcBef>
              <a:spcAft>
                <a:spcPts val="0"/>
              </a:spcAft>
              <a:defRPr/>
            </a:pPr>
            <a:r>
              <a:rPr lang="en-US" altLang="ja-JP" sz="3600" spc="-300" dirty="0">
                <a:solidFill>
                  <a:prstClr val="black"/>
                </a:solidFill>
                <a:latin typeface="HandwritingWeCan Medium" panose="020F0500000000000000" pitchFamily="34" charset="0"/>
              </a:rPr>
              <a:t>    You can see the pyramids.</a:t>
            </a:r>
          </a:p>
          <a:p>
            <a:pPr eaLnBrk="1" fontAlgn="auto" hangingPunct="1">
              <a:lnSpc>
                <a:spcPts val="5000"/>
              </a:lnSpc>
              <a:spcBef>
                <a:spcPts val="0"/>
              </a:spcBef>
              <a:spcAft>
                <a:spcPts val="0"/>
              </a:spcAft>
              <a:defRPr/>
            </a:pPr>
            <a:r>
              <a:rPr lang="en-US" altLang="ja-JP" sz="3600" spc="-300" dirty="0">
                <a:solidFill>
                  <a:prstClr val="black"/>
                </a:solidFill>
                <a:latin typeface="HandwritingWeCan Medium" panose="020F0500000000000000" pitchFamily="34" charset="0"/>
              </a:rPr>
              <a:t>    You can ride a camel.</a:t>
            </a:r>
          </a:p>
          <a:p>
            <a:pPr eaLnBrk="1" fontAlgn="auto" hangingPunct="1">
              <a:lnSpc>
                <a:spcPts val="5000"/>
              </a:lnSpc>
              <a:spcBef>
                <a:spcPts val="0"/>
              </a:spcBef>
              <a:spcAft>
                <a:spcPts val="0"/>
              </a:spcAft>
              <a:defRPr/>
            </a:pPr>
            <a:r>
              <a:rPr lang="en-US" altLang="ja-JP" sz="3600" spc="-300" dirty="0">
                <a:solidFill>
                  <a:prstClr val="black"/>
                </a:solidFill>
                <a:latin typeface="HandwritingWeCan Medium" panose="020F0500000000000000" pitchFamily="34" charset="0"/>
              </a:rPr>
              <a:t>    It’s great!                            </a:t>
            </a:r>
            <a:r>
              <a:rPr lang="ja-JP" altLang="en-US" sz="3600" spc="-300" dirty="0">
                <a:solidFill>
                  <a:prstClr val="black"/>
                </a:solidFill>
                <a:latin typeface="HandwritingWeCan Medium" panose="020F0500000000000000" pitchFamily="34" charset="0"/>
              </a:rPr>
              <a:t>等</a:t>
            </a:r>
            <a:endParaRPr lang="en-US" altLang="ja-JP" sz="3600" spc="-300" dirty="0">
              <a:solidFill>
                <a:prstClr val="black"/>
              </a:solidFill>
              <a:latin typeface="HandwritingWeCan Medium" panose="020F0500000000000000" pitchFamily="34" charset="0"/>
            </a:endParaRPr>
          </a:p>
        </p:txBody>
      </p:sp>
      <p:pic>
        <p:nvPicPr>
          <p:cNvPr id="2" name="図 1">
            <a:extLst>
              <a:ext uri="{FF2B5EF4-FFF2-40B4-BE49-F238E27FC236}">
                <a16:creationId xmlns:a16="http://schemas.microsoft.com/office/drawing/2014/main" id="{90EC6D3B-77D8-464C-A393-E254894FD6D9}"/>
              </a:ext>
            </a:extLst>
          </p:cNvPr>
          <p:cNvPicPr>
            <a:picLocks noChangeAspect="1"/>
          </p:cNvPicPr>
          <p:nvPr/>
        </p:nvPicPr>
        <p:blipFill>
          <a:blip r:embed="rId3"/>
          <a:stretch>
            <a:fillRect/>
          </a:stretch>
        </p:blipFill>
        <p:spPr>
          <a:xfrm>
            <a:off x="113641" y="99171"/>
            <a:ext cx="2901932" cy="670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ppt_w/2"/>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333D8E6-4174-4239-ADB1-54FDB4711C1C}"/>
              </a:ext>
            </a:extLst>
          </p:cNvPr>
          <p:cNvSpPr/>
          <p:nvPr/>
        </p:nvSpPr>
        <p:spPr>
          <a:xfrm>
            <a:off x="308982" y="642742"/>
            <a:ext cx="11607093" cy="830997"/>
          </a:xfrm>
          <a:prstGeom prst="rect">
            <a:avLst/>
          </a:prstGeom>
          <a:noFill/>
        </p:spPr>
        <p:txBody>
          <a:bodyPr>
            <a:spAutoFit/>
          </a:bodyPr>
          <a:lstStyle/>
          <a:p>
            <a:pPr eaLnBrk="1" fontAlgn="auto" hangingPunct="1">
              <a:spcBef>
                <a:spcPts val="0"/>
              </a:spcBef>
              <a:spcAft>
                <a:spcPts val="0"/>
              </a:spcAft>
              <a:defRPr/>
            </a:pPr>
            <a:r>
              <a:rPr lang="ja-JP" altLang="en-US" sz="4800" b="1" spc="-300" dirty="0">
                <a:ln w="12700">
                  <a:solidFill>
                    <a:sysClr val="windowText" lastClr="000000"/>
                  </a:solidFill>
                  <a:prstDash val="solid"/>
                </a:ln>
                <a:solidFill>
                  <a:sysClr val="windowText" lastClr="000000"/>
                </a:solidFill>
                <a:latin typeface="Corbel"/>
                <a:ea typeface="ＭＳ ゴシック" panose="020B0609070205080204" pitchFamily="49" charset="-128"/>
              </a:rPr>
              <a:t>思考力，判断力，表現力等の育成に向けて</a:t>
            </a:r>
          </a:p>
        </p:txBody>
      </p:sp>
      <p:pic>
        <p:nvPicPr>
          <p:cNvPr id="28675" name="図 4">
            <a:extLst>
              <a:ext uri="{FF2B5EF4-FFF2-40B4-BE49-F238E27FC236}">
                <a16:creationId xmlns:a16="http://schemas.microsoft.com/office/drawing/2014/main" id="{D5CBF790-A71E-40CA-B7E8-6ABEE43507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8" y="2828925"/>
            <a:ext cx="4796042" cy="413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吹き出し: 角を丸めた四角形 2">
            <a:extLst>
              <a:ext uri="{FF2B5EF4-FFF2-40B4-BE49-F238E27FC236}">
                <a16:creationId xmlns:a16="http://schemas.microsoft.com/office/drawing/2014/main" id="{979F458D-BFA9-4BAF-A187-26F022C58ADB}"/>
              </a:ext>
            </a:extLst>
          </p:cNvPr>
          <p:cNvSpPr/>
          <p:nvPr/>
        </p:nvSpPr>
        <p:spPr>
          <a:xfrm>
            <a:off x="3106738" y="1474421"/>
            <a:ext cx="8693150" cy="5048250"/>
          </a:xfrm>
          <a:prstGeom prst="wedgeRoundRectCallout">
            <a:avLst>
              <a:gd name="adj1" fmla="val -58188"/>
              <a:gd name="adj2" fmla="val 33042"/>
              <a:gd name="adj3" fmla="val 16667"/>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lnSpc>
                <a:spcPts val="5000"/>
              </a:lnSpc>
              <a:spcBef>
                <a:spcPts val="0"/>
              </a:spcBef>
              <a:spcAft>
                <a:spcPts val="0"/>
              </a:spcAft>
              <a:defRPr/>
            </a:pPr>
            <a:r>
              <a:rPr lang="en-US" altLang="ja-JP" sz="3600" spc="-150" dirty="0">
                <a:solidFill>
                  <a:prstClr val="black"/>
                </a:solidFill>
                <a:latin typeface="HandwritingWeCan Medium" panose="020F0500000000000000" pitchFamily="34" charset="0"/>
              </a:rPr>
              <a:t>We want to enjoy summer vacation in Niigata City. We don’t know Niigata City very well. My children like fish. My wife and I like shopping. I want to enjoy movies. </a:t>
            </a:r>
          </a:p>
          <a:p>
            <a:pPr eaLnBrk="1" fontAlgn="auto" hangingPunct="1">
              <a:lnSpc>
                <a:spcPts val="5000"/>
              </a:lnSpc>
              <a:spcBef>
                <a:spcPts val="0"/>
              </a:spcBef>
              <a:spcAft>
                <a:spcPts val="0"/>
              </a:spcAft>
              <a:defRPr/>
            </a:pPr>
            <a:r>
              <a:rPr lang="en-US" altLang="ja-JP" sz="3600" spc="-150" dirty="0">
                <a:solidFill>
                  <a:prstClr val="black"/>
                </a:solidFill>
                <a:latin typeface="HandwritingWeCan Medium" panose="020F0500000000000000" pitchFamily="34" charset="0"/>
              </a:rPr>
              <a:t>Do you have any osusume spot in Niigata City? Please tell me about it. </a:t>
            </a:r>
          </a:p>
        </p:txBody>
      </p:sp>
      <p:cxnSp>
        <p:nvCxnSpPr>
          <p:cNvPr id="5" name="直線コネクタ 4">
            <a:extLst>
              <a:ext uri="{FF2B5EF4-FFF2-40B4-BE49-F238E27FC236}">
                <a16:creationId xmlns:a16="http://schemas.microsoft.com/office/drawing/2014/main" id="{A465FFEE-D72B-43FE-BCCC-14FD7E514B6A}"/>
              </a:ext>
            </a:extLst>
          </p:cNvPr>
          <p:cNvCxnSpPr/>
          <p:nvPr/>
        </p:nvCxnSpPr>
        <p:spPr>
          <a:xfrm>
            <a:off x="6457950" y="3593733"/>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雲形吹き出し 5">
            <a:extLst>
              <a:ext uri="{FF2B5EF4-FFF2-40B4-BE49-F238E27FC236}">
                <a16:creationId xmlns:a16="http://schemas.microsoft.com/office/drawing/2014/main" id="{68BDE9A0-EDD0-44A8-870A-0E08B66E6C9C}"/>
              </a:ext>
            </a:extLst>
          </p:cNvPr>
          <p:cNvSpPr/>
          <p:nvPr/>
        </p:nvSpPr>
        <p:spPr>
          <a:xfrm>
            <a:off x="0" y="2304001"/>
            <a:ext cx="8510587" cy="1143682"/>
          </a:xfrm>
          <a:prstGeom prst="cloudCallout">
            <a:avLst>
              <a:gd name="adj1" fmla="val 29169"/>
              <a:gd name="adj2" fmla="val 57048"/>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000000"/>
                </a:solidFill>
              </a:rPr>
              <a:t>「マリンピア日本海」を進めるといいかなぁ？「ピア万代」や「ふるさと村」もいいなぁ。</a:t>
            </a:r>
          </a:p>
        </p:txBody>
      </p:sp>
      <p:cxnSp>
        <p:nvCxnSpPr>
          <p:cNvPr id="8" name="直線コネクタ 7">
            <a:extLst>
              <a:ext uri="{FF2B5EF4-FFF2-40B4-BE49-F238E27FC236}">
                <a16:creationId xmlns:a16="http://schemas.microsoft.com/office/drawing/2014/main" id="{70E9E803-2B4B-4057-93A3-6F79ECC18F5B}"/>
              </a:ext>
            </a:extLst>
          </p:cNvPr>
          <p:cNvCxnSpPr/>
          <p:nvPr/>
        </p:nvCxnSpPr>
        <p:spPr>
          <a:xfrm>
            <a:off x="3362325" y="4274771"/>
            <a:ext cx="802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雲形吹き出し 8">
            <a:extLst>
              <a:ext uri="{FF2B5EF4-FFF2-40B4-BE49-F238E27FC236}">
                <a16:creationId xmlns:a16="http://schemas.microsoft.com/office/drawing/2014/main" id="{61363089-D9D5-4A44-A62B-683A02B7EE86}"/>
              </a:ext>
            </a:extLst>
          </p:cNvPr>
          <p:cNvSpPr/>
          <p:nvPr/>
        </p:nvSpPr>
        <p:spPr>
          <a:xfrm>
            <a:off x="3532187" y="1345834"/>
            <a:ext cx="7969250" cy="1027923"/>
          </a:xfrm>
          <a:prstGeom prst="cloudCallout">
            <a:avLst>
              <a:gd name="adj1" fmla="val 23989"/>
              <a:gd name="adj2" fmla="val 22664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000000"/>
                </a:solidFill>
              </a:rPr>
              <a:t>「</a:t>
            </a:r>
            <a:r>
              <a:rPr lang="en-US" altLang="ja-JP" sz="2000" dirty="0">
                <a:solidFill>
                  <a:srgbClr val="000000"/>
                </a:solidFill>
              </a:rPr>
              <a:t>Dekky</a:t>
            </a:r>
            <a:r>
              <a:rPr lang="ja-JP" altLang="en-US" sz="2000" dirty="0">
                <a:solidFill>
                  <a:srgbClr val="000000"/>
                </a:solidFill>
              </a:rPr>
              <a:t>４０１」とか「イオン」だと買い物もでき，映画も見</a:t>
            </a:r>
            <a:r>
              <a:rPr lang="ja-JP" altLang="en-US" sz="2000" dirty="0" err="1">
                <a:solidFill>
                  <a:srgbClr val="000000"/>
                </a:solidFill>
              </a:rPr>
              <a:t>れ</a:t>
            </a:r>
            <a:r>
              <a:rPr lang="ja-JP" altLang="en-US" sz="2000" dirty="0">
                <a:solidFill>
                  <a:srgbClr val="000000"/>
                </a:solidFill>
              </a:rPr>
              <a:t>そうだぞ。</a:t>
            </a:r>
          </a:p>
        </p:txBody>
      </p:sp>
      <p:cxnSp>
        <p:nvCxnSpPr>
          <p:cNvPr id="10" name="直線コネクタ 9">
            <a:extLst>
              <a:ext uri="{FF2B5EF4-FFF2-40B4-BE49-F238E27FC236}">
                <a16:creationId xmlns:a16="http://schemas.microsoft.com/office/drawing/2014/main" id="{7947C180-E792-43B8-B1B6-D8747AAE48AD}"/>
              </a:ext>
            </a:extLst>
          </p:cNvPr>
          <p:cNvCxnSpPr/>
          <p:nvPr/>
        </p:nvCxnSpPr>
        <p:spPr>
          <a:xfrm>
            <a:off x="3362325" y="4870083"/>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57F775F0-14A8-4C98-93D4-6711C23C603E}"/>
              </a:ext>
            </a:extLst>
          </p:cNvPr>
          <p:cNvPicPr>
            <a:picLocks noChangeAspect="1"/>
          </p:cNvPicPr>
          <p:nvPr/>
        </p:nvPicPr>
        <p:blipFill>
          <a:blip r:embed="rId3"/>
          <a:stretch>
            <a:fillRect/>
          </a:stretch>
        </p:blipFill>
        <p:spPr>
          <a:xfrm>
            <a:off x="113641" y="99171"/>
            <a:ext cx="2901932" cy="670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ppt_w/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500"/>
                            </p:stCondLst>
                            <p:childTnLst>
                              <p:par>
                                <p:cTn id="17" presetID="21"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0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ppt_x</p:attrName>
                                        </p:attrNameLst>
                                      </p:cBhvr>
                                      <p:tavLst>
                                        <p:tav tm="0">
                                          <p:val>
                                            <p:strVal val="#ppt_x-#ppt_w/2"/>
                                          </p:val>
                                        </p:tav>
                                        <p:tav tm="100000">
                                          <p:val>
                                            <p:strVal val="#ppt_x"/>
                                          </p:val>
                                        </p:tav>
                                      </p:tavLst>
                                    </p:anim>
                                    <p:anim calcmode="lin" valueType="num">
                                      <p:cBhvr>
                                        <p:cTn id="33" dur="500" fill="hold"/>
                                        <p:tgtEl>
                                          <p:spTgt spid="8"/>
                                        </p:tgtEl>
                                        <p:attrNameLst>
                                          <p:attrName>ppt_y</p:attrName>
                                        </p:attrNameLst>
                                      </p:cBhvr>
                                      <p:tavLst>
                                        <p:tav tm="0">
                                          <p:val>
                                            <p:strVal val="#ppt_y"/>
                                          </p:val>
                                        </p:tav>
                                        <p:tav tm="100000">
                                          <p:val>
                                            <p:strVal val="#ppt_y"/>
                                          </p:val>
                                        </p:tav>
                                      </p:tavLst>
                                    </p:anim>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500"/>
                            </p:stCondLst>
                            <p:childTnLst>
                              <p:par>
                                <p:cTn id="37" presetID="17" presetClass="entr" presetSubtype="8"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ppt_x</p:attrName>
                                        </p:attrNameLst>
                                      </p:cBhvr>
                                      <p:tavLst>
                                        <p:tav tm="0">
                                          <p:val>
                                            <p:strVal val="#ppt_x-#ppt_w/2"/>
                                          </p:val>
                                        </p:tav>
                                        <p:tav tm="100000">
                                          <p:val>
                                            <p:strVal val="#ppt_x"/>
                                          </p:val>
                                        </p:tav>
                                      </p:tavLst>
                                    </p:anim>
                                    <p:anim calcmode="lin" valueType="num">
                                      <p:cBhvr>
                                        <p:cTn id="40" dur="500" fill="hold"/>
                                        <p:tgtEl>
                                          <p:spTgt spid="10"/>
                                        </p:tgtEl>
                                        <p:attrNameLst>
                                          <p:attrName>ppt_y</p:attrName>
                                        </p:attrNameLst>
                                      </p:cBhvr>
                                      <p:tavLst>
                                        <p:tav tm="0">
                                          <p:val>
                                            <p:strVal val="#ppt_y"/>
                                          </p:val>
                                        </p:tav>
                                        <p:tav tm="100000">
                                          <p:val>
                                            <p:strVal val="#ppt_y"/>
                                          </p:val>
                                        </p:tav>
                                      </p:tavLst>
                                    </p:anim>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strVal val="#ppt_h"/>
                                          </p:val>
                                        </p:tav>
                                        <p:tav tm="100000">
                                          <p:val>
                                            <p:strVal val="#ppt_h"/>
                                          </p:val>
                                        </p:tav>
                                      </p:tavLst>
                                    </p:anim>
                                  </p:childTnLst>
                                </p:cTn>
                              </p:par>
                            </p:childTnLst>
                          </p:cTn>
                        </p:par>
                        <p:par>
                          <p:cTn id="43" fill="hold" nodeType="afterGroup">
                            <p:stCondLst>
                              <p:cond delay="1000"/>
                            </p:stCondLst>
                            <p:childTnLst>
                              <p:par>
                                <p:cTn id="44" presetID="21" presetClass="entr" presetSubtype="1"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heel(1)">
                                      <p:cBhvr>
                                        <p:cTn id="46" dur="10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xit" presetSubtype="0" fill="hold"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9" grpId="0" animBg="1"/>
      <p:bldP spid="9"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a:extLst>
              <a:ext uri="{FF2B5EF4-FFF2-40B4-BE49-F238E27FC236}">
                <a16:creationId xmlns:a16="http://schemas.microsoft.com/office/drawing/2014/main" id="{05D3CA3A-CE80-483A-A9CC-A9BB47571359}"/>
              </a:ext>
            </a:extLst>
          </p:cNvPr>
          <p:cNvSpPr>
            <a:spLocks noGrp="1"/>
          </p:cNvSpPr>
          <p:nvPr>
            <p:ph type="title"/>
          </p:nvPr>
        </p:nvSpPr>
        <p:spPr>
          <a:xfrm>
            <a:off x="407988" y="271463"/>
            <a:ext cx="2922353" cy="1325562"/>
          </a:xfrm>
        </p:spPr>
        <p:txBody>
          <a:bodyPr/>
          <a:lstStyle/>
          <a:p>
            <a:r>
              <a:rPr lang="en-US" altLang="ja-JP" sz="7200" b="1" u="sng" dirty="0">
                <a:latin typeface="HandwritingWeCan Medium" panose="020F0500000000000000" pitchFamily="34" charset="0"/>
              </a:rPr>
              <a:t>Point</a:t>
            </a:r>
            <a:endParaRPr lang="ja-JP" altLang="en-US" sz="7200" b="1" u="sng" dirty="0">
              <a:latin typeface="HandwritingWeCan Medium" panose="020F0500000000000000" pitchFamily="34" charset="0"/>
            </a:endParaRPr>
          </a:p>
        </p:txBody>
      </p:sp>
      <p:pic>
        <p:nvPicPr>
          <p:cNvPr id="29699" name="Picture 2" descr="かわいい！無料の 黒板（木枠） 素材 イラスト | 商用フリー(無料)の ...">
            <a:extLst>
              <a:ext uri="{FF2B5EF4-FFF2-40B4-BE49-F238E27FC236}">
                <a16:creationId xmlns:a16="http://schemas.microsoft.com/office/drawing/2014/main" id="{B210CEC3-CEA7-4E48-88B1-483B170F7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13" t="24898" r="3319" b="27048"/>
          <a:stretch>
            <a:fillRect/>
          </a:stretch>
        </p:blipFill>
        <p:spPr bwMode="auto">
          <a:xfrm>
            <a:off x="173038" y="1325563"/>
            <a:ext cx="11837987"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2">
            <a:extLst>
              <a:ext uri="{FF2B5EF4-FFF2-40B4-BE49-F238E27FC236}">
                <a16:creationId xmlns:a16="http://schemas.microsoft.com/office/drawing/2014/main" id="{132F8B8C-B0A2-4C85-AB37-A324E2F40A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13" y="4113213"/>
            <a:ext cx="2214562"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1">
            <a:extLst>
              <a:ext uri="{FF2B5EF4-FFF2-40B4-BE49-F238E27FC236}">
                <a16:creationId xmlns:a16="http://schemas.microsoft.com/office/drawing/2014/main" id="{63B1CBC9-8ECA-4417-AD2D-F3B5CA489067}"/>
              </a:ext>
            </a:extLst>
          </p:cNvPr>
          <p:cNvSpPr txBox="1">
            <a:spLocks/>
          </p:cNvSpPr>
          <p:nvPr/>
        </p:nvSpPr>
        <p:spPr bwMode="auto">
          <a:xfrm>
            <a:off x="3101975" y="2147888"/>
            <a:ext cx="8415338"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685800" indent="-685800" eaLnBrk="1" hangingPunct="1">
              <a:lnSpc>
                <a:spcPts val="6000"/>
              </a:lnSpc>
              <a:spcBef>
                <a:spcPct val="0"/>
              </a:spcBef>
              <a:buFont typeface="Wingdings" panose="05000000000000000000" pitchFamily="2" charset="2"/>
              <a:buChar char="ü"/>
              <a:defRPr/>
            </a:pPr>
            <a:r>
              <a:rPr lang="ja-JP" altLang="en-US" sz="6000" dirty="0">
                <a:solidFill>
                  <a:schemeClr val="bg1"/>
                </a:solidFill>
                <a:latin typeface="Arial Black" panose="020B0A04020102020204" pitchFamily="34" charset="0"/>
              </a:rPr>
              <a:t> </a:t>
            </a:r>
            <a:r>
              <a:rPr lang="en-US" altLang="ja-JP" sz="6000" b="1" dirty="0">
                <a:solidFill>
                  <a:schemeClr val="bg1"/>
                </a:solidFill>
                <a:latin typeface="HandwritingWeCan Medium" panose="020F0500000000000000" pitchFamily="34" charset="0"/>
              </a:rPr>
              <a:t>Localization</a:t>
            </a:r>
          </a:p>
          <a:p>
            <a:pPr eaLnBrk="1" hangingPunct="1">
              <a:lnSpc>
                <a:spcPts val="6000"/>
              </a:lnSpc>
              <a:spcBef>
                <a:spcPct val="0"/>
              </a:spcBef>
              <a:buFont typeface="Arial" panose="020B0604020202020204" pitchFamily="34" charset="0"/>
              <a:buNone/>
              <a:defRPr/>
            </a:pPr>
            <a:r>
              <a:rPr lang="ja-JP" altLang="en-US" sz="6000" b="1" dirty="0">
                <a:solidFill>
                  <a:schemeClr val="bg1"/>
                </a:solidFill>
                <a:latin typeface="HandwritingWeCan Medium" panose="020F0500000000000000" pitchFamily="34" charset="0"/>
              </a:rPr>
              <a:t>　　</a:t>
            </a:r>
            <a:r>
              <a:rPr lang="ja-JP" altLang="en-US" sz="5400" b="1" dirty="0">
                <a:solidFill>
                  <a:schemeClr val="bg1"/>
                </a:solidFill>
                <a:latin typeface="HandwritingWeCan Medium" panose="020F0500000000000000" pitchFamily="34" charset="0"/>
              </a:rPr>
              <a:t>～教材の自校化～</a:t>
            </a:r>
            <a:endParaRPr lang="en-US" altLang="ja-JP" sz="5400" b="1" dirty="0">
              <a:solidFill>
                <a:schemeClr val="bg1"/>
              </a:solidFill>
              <a:latin typeface="HandwritingWeCan Medium" panose="020F0500000000000000" pitchFamily="34" charset="0"/>
            </a:endParaRPr>
          </a:p>
        </p:txBody>
      </p:sp>
      <p:sp>
        <p:nvSpPr>
          <p:cNvPr id="8" name="タイトル 1">
            <a:extLst>
              <a:ext uri="{FF2B5EF4-FFF2-40B4-BE49-F238E27FC236}">
                <a16:creationId xmlns:a16="http://schemas.microsoft.com/office/drawing/2014/main" id="{4DA0AB1E-8FC2-416E-A943-40998F4EE45A}"/>
              </a:ext>
            </a:extLst>
          </p:cNvPr>
          <p:cNvSpPr txBox="1">
            <a:spLocks/>
          </p:cNvSpPr>
          <p:nvPr/>
        </p:nvSpPr>
        <p:spPr bwMode="auto">
          <a:xfrm>
            <a:off x="3103563" y="4040188"/>
            <a:ext cx="84153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685800" indent="-685800" eaLnBrk="1" hangingPunct="1">
              <a:lnSpc>
                <a:spcPts val="6000"/>
              </a:lnSpc>
              <a:spcBef>
                <a:spcPct val="0"/>
              </a:spcBef>
              <a:buFont typeface="Wingdings" panose="05000000000000000000" pitchFamily="2" charset="2"/>
              <a:buChar char="ü"/>
              <a:defRPr/>
            </a:pPr>
            <a:r>
              <a:rPr lang="en-US" altLang="ja-JP" sz="6000" dirty="0">
                <a:solidFill>
                  <a:schemeClr val="bg1"/>
                </a:solidFill>
                <a:latin typeface="HandwritingWeCan Medium" panose="020F0500000000000000" pitchFamily="34" charset="0"/>
              </a:rPr>
              <a:t> </a:t>
            </a:r>
            <a:r>
              <a:rPr lang="ja-JP" altLang="en-US" sz="5400" b="1" dirty="0">
                <a:solidFill>
                  <a:schemeClr val="bg1"/>
                </a:solidFill>
                <a:latin typeface="HandwritingWeCan Medium" panose="020F0500000000000000" pitchFamily="34" charset="0"/>
              </a:rPr>
              <a:t>飽きない繰り返し</a:t>
            </a:r>
            <a:endParaRPr lang="en-US" altLang="ja-JP" sz="5400" b="1" dirty="0">
              <a:solidFill>
                <a:schemeClr val="bg1"/>
              </a:solidFill>
              <a:latin typeface="HandwritingWeCan Medium" panose="020F0500000000000000" pitchFamily="34" charset="0"/>
            </a:endParaRPr>
          </a:p>
          <a:p>
            <a:pPr eaLnBrk="1" hangingPunct="1">
              <a:lnSpc>
                <a:spcPts val="6000"/>
              </a:lnSpc>
              <a:spcBef>
                <a:spcPct val="0"/>
              </a:spcBef>
              <a:buFont typeface="Arial" panose="020B0604020202020204" pitchFamily="34" charset="0"/>
              <a:buNone/>
              <a:defRPr/>
            </a:pPr>
            <a:r>
              <a:rPr lang="ja-JP" altLang="en-US" sz="5400" b="1" dirty="0">
                <a:solidFill>
                  <a:schemeClr val="bg1"/>
                </a:solidFill>
                <a:latin typeface="HandwritingWeCan Medium" panose="020F0500000000000000" pitchFamily="34" charset="0"/>
              </a:rPr>
              <a:t>　　～下敷きとしての</a:t>
            </a:r>
            <a:r>
              <a:rPr lang="en-US" altLang="ja-JP" sz="5400" b="1" dirty="0">
                <a:solidFill>
                  <a:schemeClr val="bg1"/>
                </a:solidFill>
                <a:latin typeface="HandwritingWeCan Medium" panose="020F0500000000000000" pitchFamily="34" charset="0"/>
              </a:rPr>
              <a:t>『</a:t>
            </a:r>
            <a:r>
              <a:rPr lang="ja-JP" altLang="en-US" sz="5400" b="1" dirty="0">
                <a:solidFill>
                  <a:schemeClr val="bg1"/>
                </a:solidFill>
                <a:latin typeface="HandwritingWeCan Medium" panose="020F0500000000000000" pitchFamily="34" charset="0"/>
              </a:rPr>
              <a:t>型</a:t>
            </a:r>
            <a:r>
              <a:rPr lang="en-US" altLang="ja-JP" sz="5400" b="1" dirty="0">
                <a:solidFill>
                  <a:schemeClr val="bg1"/>
                </a:solidFill>
                <a:latin typeface="HandwritingWeCan Medium" panose="020F0500000000000000" pitchFamily="34" charset="0"/>
              </a:rPr>
              <a:t>』</a:t>
            </a:r>
            <a:r>
              <a:rPr lang="ja-JP" altLang="en-US" sz="5400" b="1" dirty="0">
                <a:solidFill>
                  <a:schemeClr val="bg1"/>
                </a:solidFill>
                <a:latin typeface="HandwritingWeCan Medium" panose="020F0500000000000000" pitchFamily="34" charset="0"/>
              </a:rPr>
              <a:t>～</a:t>
            </a:r>
            <a:endParaRPr lang="ja-JP" altLang="en-US" sz="6600" b="1" dirty="0">
              <a:solidFill>
                <a:schemeClr val="bg1"/>
              </a:solidFill>
              <a:latin typeface="HandwritingWeCan Medium" panose="020F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パソコンの画面&#10;&#10;自動的に生成された説明">
            <a:extLst>
              <a:ext uri="{FF2B5EF4-FFF2-40B4-BE49-F238E27FC236}">
                <a16:creationId xmlns:a16="http://schemas.microsoft.com/office/drawing/2014/main" id="{6C525CAA-0190-412A-843B-8A1AE64750A3}"/>
              </a:ext>
            </a:extLst>
          </p:cNvPr>
          <p:cNvPicPr>
            <a:picLocks noChangeAspect="1"/>
          </p:cNvPicPr>
          <p:nvPr/>
        </p:nvPicPr>
        <p:blipFill rotWithShape="1">
          <a:blip r:embed="rId2">
            <a:extLst>
              <a:ext uri="{28A0092B-C50C-407E-A947-70E740481C1C}">
                <a14:useLocalDpi xmlns:a14="http://schemas.microsoft.com/office/drawing/2010/main" val="0"/>
              </a:ext>
            </a:extLst>
          </a:blip>
          <a:srcRect l="38034" t="24306" r="35833" b="7514"/>
          <a:stretch/>
        </p:blipFill>
        <p:spPr>
          <a:xfrm>
            <a:off x="9107687" y="1780015"/>
            <a:ext cx="2885379" cy="4448606"/>
          </a:xfrm>
          <a:prstGeom prst="rect">
            <a:avLst/>
          </a:prstGeom>
          <a:ln>
            <a:solidFill>
              <a:schemeClr val="tx1"/>
            </a:solidFill>
          </a:ln>
        </p:spPr>
      </p:pic>
      <p:sp>
        <p:nvSpPr>
          <p:cNvPr id="5" name="正方形/長方形 4">
            <a:extLst>
              <a:ext uri="{FF2B5EF4-FFF2-40B4-BE49-F238E27FC236}">
                <a16:creationId xmlns:a16="http://schemas.microsoft.com/office/drawing/2014/main" id="{1A2E072E-B8DE-4C8F-B975-924EFD067C22}"/>
              </a:ext>
            </a:extLst>
          </p:cNvPr>
          <p:cNvSpPr/>
          <p:nvPr/>
        </p:nvSpPr>
        <p:spPr>
          <a:xfrm>
            <a:off x="5070080" y="140033"/>
            <a:ext cx="6340197" cy="707886"/>
          </a:xfrm>
          <a:prstGeom prst="rect">
            <a:avLst/>
          </a:prstGeom>
        </p:spPr>
        <p:txBody>
          <a:bodyPr wrap="none">
            <a:spAutoFit/>
          </a:bodyPr>
          <a:lstStyle/>
          <a:p>
            <a:pPr algn="ctr"/>
            <a:r>
              <a:rPr lang="ja-JP" altLang="en-US" sz="4000" dirty="0">
                <a:latin typeface="ＭＳ ゴシック" panose="020B0609070205080204" pitchFamily="49" charset="-128"/>
                <a:ea typeface="ＭＳ ゴシック" panose="020B0609070205080204" pitchFamily="49" charset="-128"/>
              </a:rPr>
              <a:t>目標及び内容と資質・能力</a:t>
            </a:r>
            <a:endParaRPr lang="en-US" altLang="ja-JP" sz="4000" dirty="0">
              <a:latin typeface="ＭＳ ゴシック" panose="020B0609070205080204" pitchFamily="49" charset="-128"/>
              <a:ea typeface="ＭＳ ゴシック" panose="020B0609070205080204" pitchFamily="49" charset="-128"/>
            </a:endParaRPr>
          </a:p>
        </p:txBody>
      </p:sp>
      <p:pic>
        <p:nvPicPr>
          <p:cNvPr id="19" name="図 18" descr="パソコンの画面&#10;&#10;自動的に生成された説明">
            <a:extLst>
              <a:ext uri="{FF2B5EF4-FFF2-40B4-BE49-F238E27FC236}">
                <a16:creationId xmlns:a16="http://schemas.microsoft.com/office/drawing/2014/main" id="{C05C1D61-BB33-4AD0-A27E-0AA2BB1C866D}"/>
              </a:ext>
            </a:extLst>
          </p:cNvPr>
          <p:cNvPicPr>
            <a:picLocks noChangeAspect="1"/>
          </p:cNvPicPr>
          <p:nvPr/>
        </p:nvPicPr>
        <p:blipFill rotWithShape="1">
          <a:blip r:embed="rId3">
            <a:extLst>
              <a:ext uri="{28A0092B-C50C-407E-A947-70E740481C1C}">
                <a14:useLocalDpi xmlns:a14="http://schemas.microsoft.com/office/drawing/2010/main" val="0"/>
              </a:ext>
            </a:extLst>
          </a:blip>
          <a:srcRect l="34296" t="18667" r="38491" b="6563"/>
          <a:stretch/>
        </p:blipFill>
        <p:spPr>
          <a:xfrm>
            <a:off x="6096000" y="1791014"/>
            <a:ext cx="2885379" cy="4459605"/>
          </a:xfrm>
          <a:prstGeom prst="rect">
            <a:avLst/>
          </a:prstGeom>
          <a:ln>
            <a:solidFill>
              <a:schemeClr val="tx1"/>
            </a:solidFill>
          </a:ln>
        </p:spPr>
      </p:pic>
      <p:pic>
        <p:nvPicPr>
          <p:cNvPr id="4" name="図 3" descr="パソコンの画面&#10;&#10;自動的に生成された説明">
            <a:extLst>
              <a:ext uri="{FF2B5EF4-FFF2-40B4-BE49-F238E27FC236}">
                <a16:creationId xmlns:a16="http://schemas.microsoft.com/office/drawing/2014/main" id="{3F18E30E-C83C-4E00-A219-CE5221A544E0}"/>
              </a:ext>
            </a:extLst>
          </p:cNvPr>
          <p:cNvPicPr>
            <a:picLocks noChangeAspect="1"/>
          </p:cNvPicPr>
          <p:nvPr/>
        </p:nvPicPr>
        <p:blipFill rotWithShape="1">
          <a:blip r:embed="rId4">
            <a:extLst>
              <a:ext uri="{28A0092B-C50C-407E-A947-70E740481C1C}">
                <a14:useLocalDpi xmlns:a14="http://schemas.microsoft.com/office/drawing/2010/main" val="0"/>
              </a:ext>
            </a:extLst>
          </a:blip>
          <a:srcRect l="34417" t="79260" r="38527" b="10442"/>
          <a:stretch/>
        </p:blipFill>
        <p:spPr>
          <a:xfrm>
            <a:off x="125365" y="1791014"/>
            <a:ext cx="2788567" cy="586426"/>
          </a:xfrm>
          <a:prstGeom prst="rect">
            <a:avLst/>
          </a:prstGeom>
          <a:ln>
            <a:solidFill>
              <a:schemeClr val="tx1"/>
            </a:solidFill>
          </a:ln>
        </p:spPr>
      </p:pic>
      <p:pic>
        <p:nvPicPr>
          <p:cNvPr id="14" name="図 13" descr="パソコンの画面&#10;&#10;自動的に生成された説明">
            <a:extLst>
              <a:ext uri="{FF2B5EF4-FFF2-40B4-BE49-F238E27FC236}">
                <a16:creationId xmlns:a16="http://schemas.microsoft.com/office/drawing/2014/main" id="{37029485-E6E4-429E-9D79-23F2C8F738D1}"/>
              </a:ext>
            </a:extLst>
          </p:cNvPr>
          <p:cNvPicPr>
            <a:picLocks noChangeAspect="1"/>
          </p:cNvPicPr>
          <p:nvPr/>
        </p:nvPicPr>
        <p:blipFill rotWithShape="1">
          <a:blip r:embed="rId5">
            <a:extLst>
              <a:ext uri="{28A0092B-C50C-407E-A947-70E740481C1C}">
                <a14:useLocalDpi xmlns:a14="http://schemas.microsoft.com/office/drawing/2010/main" val="0"/>
              </a:ext>
            </a:extLst>
          </a:blip>
          <a:srcRect l="34417" t="23157" r="38754" b="11407"/>
          <a:stretch/>
        </p:blipFill>
        <p:spPr>
          <a:xfrm>
            <a:off x="118057" y="2291706"/>
            <a:ext cx="2795876" cy="3980015"/>
          </a:xfrm>
          <a:prstGeom prst="rect">
            <a:avLst/>
          </a:prstGeom>
          <a:ln>
            <a:solidFill>
              <a:schemeClr val="tx1"/>
            </a:solidFill>
          </a:ln>
        </p:spPr>
      </p:pic>
      <p:pic>
        <p:nvPicPr>
          <p:cNvPr id="16" name="図 15" descr="コンピューターのスクリーンショット&#10;&#10;自動的に生成された説明">
            <a:extLst>
              <a:ext uri="{FF2B5EF4-FFF2-40B4-BE49-F238E27FC236}">
                <a16:creationId xmlns:a16="http://schemas.microsoft.com/office/drawing/2014/main" id="{CAAEBC0C-9FA9-4CFC-A426-3151E71787EC}"/>
              </a:ext>
            </a:extLst>
          </p:cNvPr>
          <p:cNvPicPr>
            <a:picLocks noChangeAspect="1"/>
          </p:cNvPicPr>
          <p:nvPr/>
        </p:nvPicPr>
        <p:blipFill rotWithShape="1">
          <a:blip r:embed="rId6">
            <a:extLst>
              <a:ext uri="{28A0092B-C50C-407E-A947-70E740481C1C}">
                <a14:useLocalDpi xmlns:a14="http://schemas.microsoft.com/office/drawing/2010/main" val="0"/>
              </a:ext>
            </a:extLst>
          </a:blip>
          <a:srcRect l="37873" t="22977" r="35916" b="7407"/>
          <a:stretch/>
        </p:blipFill>
        <p:spPr>
          <a:xfrm>
            <a:off x="3040240" y="1755884"/>
            <a:ext cx="2885379" cy="4515837"/>
          </a:xfrm>
          <a:prstGeom prst="rect">
            <a:avLst/>
          </a:prstGeom>
          <a:ln>
            <a:solidFill>
              <a:schemeClr val="tx1"/>
            </a:solidFill>
          </a:ln>
        </p:spPr>
      </p:pic>
      <p:sp>
        <p:nvSpPr>
          <p:cNvPr id="12" name="正方形/長方形 11">
            <a:extLst>
              <a:ext uri="{FF2B5EF4-FFF2-40B4-BE49-F238E27FC236}">
                <a16:creationId xmlns:a16="http://schemas.microsoft.com/office/drawing/2014/main" id="{C95E64AB-00D6-4884-86AE-24F4E12B6A46}"/>
              </a:ext>
            </a:extLst>
          </p:cNvPr>
          <p:cNvSpPr/>
          <p:nvPr/>
        </p:nvSpPr>
        <p:spPr>
          <a:xfrm>
            <a:off x="515237" y="1801980"/>
            <a:ext cx="1210309" cy="408449"/>
          </a:xfrm>
          <a:prstGeom prst="rect">
            <a:avLst/>
          </a:prstGeom>
          <a:solidFill>
            <a:srgbClr val="FFFF00">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0070C0"/>
                </a:solidFill>
                <a:latin typeface="ＭＳ ゴシック" panose="020B0609070205080204" pitchFamily="49" charset="-128"/>
                <a:ea typeface="ＭＳ ゴシック" panose="020B0609070205080204" pitchFamily="49" charset="-128"/>
              </a:rPr>
              <a:t>内容</a:t>
            </a:r>
          </a:p>
        </p:txBody>
      </p:sp>
      <p:sp>
        <p:nvSpPr>
          <p:cNvPr id="20" name="正方形/長方形 19">
            <a:extLst>
              <a:ext uri="{FF2B5EF4-FFF2-40B4-BE49-F238E27FC236}">
                <a16:creationId xmlns:a16="http://schemas.microsoft.com/office/drawing/2014/main" id="{A87963B8-7992-4C18-9BE3-C8868EE54FB2}"/>
              </a:ext>
            </a:extLst>
          </p:cNvPr>
          <p:cNvSpPr/>
          <p:nvPr/>
        </p:nvSpPr>
        <p:spPr>
          <a:xfrm>
            <a:off x="847505" y="2364153"/>
            <a:ext cx="2022354" cy="3864467"/>
          </a:xfrm>
          <a:prstGeom prst="rect">
            <a:avLst/>
          </a:prstGeom>
          <a:solidFill>
            <a:srgbClr val="92D050">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rgbClr val="0070C0"/>
                </a:solidFill>
                <a:latin typeface="ＭＳ ゴシック" panose="020B0609070205080204" pitchFamily="49" charset="-128"/>
                <a:ea typeface="ＭＳ ゴシック" panose="020B0609070205080204" pitchFamily="49" charset="-128"/>
              </a:rPr>
              <a:t>知識及び技能</a:t>
            </a:r>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sp>
        <p:nvSpPr>
          <p:cNvPr id="24" name="正方形/長方形 23">
            <a:extLst>
              <a:ext uri="{FF2B5EF4-FFF2-40B4-BE49-F238E27FC236}">
                <a16:creationId xmlns:a16="http://schemas.microsoft.com/office/drawing/2014/main" id="{A82AF97C-D7BD-44DB-B2A0-4351B1D22F46}"/>
              </a:ext>
            </a:extLst>
          </p:cNvPr>
          <p:cNvSpPr/>
          <p:nvPr/>
        </p:nvSpPr>
        <p:spPr>
          <a:xfrm>
            <a:off x="3184304" y="1823875"/>
            <a:ext cx="2170015" cy="1183485"/>
          </a:xfrm>
          <a:prstGeom prst="rect">
            <a:avLst/>
          </a:prstGeom>
          <a:solidFill>
            <a:srgbClr val="92D050">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rgbClr val="0070C0"/>
                </a:solidFill>
                <a:latin typeface="ＭＳ ゴシック" panose="020B0609070205080204" pitchFamily="49" charset="-128"/>
                <a:ea typeface="ＭＳ ゴシック" panose="020B0609070205080204" pitchFamily="49" charset="-128"/>
              </a:rPr>
              <a:t>知識及び技能</a:t>
            </a:r>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sp>
        <p:nvSpPr>
          <p:cNvPr id="25" name="正方形/長方形 24">
            <a:extLst>
              <a:ext uri="{FF2B5EF4-FFF2-40B4-BE49-F238E27FC236}">
                <a16:creationId xmlns:a16="http://schemas.microsoft.com/office/drawing/2014/main" id="{B66EC622-9A4D-4598-9ADB-919F2BC2EBE3}"/>
              </a:ext>
            </a:extLst>
          </p:cNvPr>
          <p:cNvSpPr/>
          <p:nvPr/>
        </p:nvSpPr>
        <p:spPr>
          <a:xfrm>
            <a:off x="3184303" y="3039946"/>
            <a:ext cx="2170015" cy="3210673"/>
          </a:xfrm>
          <a:prstGeom prst="rect">
            <a:avLst/>
          </a:prstGeom>
          <a:solidFill>
            <a:srgbClr val="92D050">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0070C0"/>
                </a:solidFill>
                <a:latin typeface="ＭＳ ゴシック" panose="020B0609070205080204" pitchFamily="49" charset="-128"/>
                <a:ea typeface="ＭＳ ゴシック" panose="020B0609070205080204" pitchFamily="49" charset="-128"/>
              </a:rPr>
              <a:t>思考力，判断力，表現力等</a:t>
            </a:r>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sp>
        <p:nvSpPr>
          <p:cNvPr id="32" name="正方形/長方形 31">
            <a:extLst>
              <a:ext uri="{FF2B5EF4-FFF2-40B4-BE49-F238E27FC236}">
                <a16:creationId xmlns:a16="http://schemas.microsoft.com/office/drawing/2014/main" id="{F585832E-0911-4E37-8053-4A60B455F4FD}"/>
              </a:ext>
            </a:extLst>
          </p:cNvPr>
          <p:cNvSpPr/>
          <p:nvPr/>
        </p:nvSpPr>
        <p:spPr>
          <a:xfrm>
            <a:off x="6741623" y="1842855"/>
            <a:ext cx="2170015" cy="4322925"/>
          </a:xfrm>
          <a:prstGeom prst="rect">
            <a:avLst/>
          </a:prstGeom>
          <a:solidFill>
            <a:srgbClr val="92D050">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0070C0"/>
                </a:solidFill>
                <a:latin typeface="ＭＳ ゴシック" panose="020B0609070205080204" pitchFamily="49" charset="-128"/>
                <a:ea typeface="ＭＳ ゴシック" panose="020B0609070205080204" pitchFamily="49" charset="-128"/>
              </a:rPr>
              <a:t>思考力，判断力，表現力等</a:t>
            </a:r>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sp>
        <p:nvSpPr>
          <p:cNvPr id="34" name="正方形/長方形 33">
            <a:extLst>
              <a:ext uri="{FF2B5EF4-FFF2-40B4-BE49-F238E27FC236}">
                <a16:creationId xmlns:a16="http://schemas.microsoft.com/office/drawing/2014/main" id="{6620D9AD-4DFD-4EDD-9C91-02EB7C6E069A}"/>
              </a:ext>
            </a:extLst>
          </p:cNvPr>
          <p:cNvSpPr/>
          <p:nvPr/>
        </p:nvSpPr>
        <p:spPr>
          <a:xfrm>
            <a:off x="9240262" y="1823875"/>
            <a:ext cx="2170015" cy="2839565"/>
          </a:xfrm>
          <a:prstGeom prst="rect">
            <a:avLst/>
          </a:prstGeom>
          <a:solidFill>
            <a:srgbClr val="92D050">
              <a:alpha val="6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0070C0"/>
                </a:solidFill>
                <a:latin typeface="ＭＳ ゴシック" panose="020B0609070205080204" pitchFamily="49" charset="-128"/>
                <a:ea typeface="ＭＳ ゴシック" panose="020B0609070205080204" pitchFamily="49" charset="-128"/>
              </a:rPr>
              <a:t>思考力，判断力，表現力等</a:t>
            </a:r>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lang="en-US" altLang="ja-JP" sz="2400" dirty="0">
              <a:solidFill>
                <a:srgbClr val="0070C0"/>
              </a:solidFill>
              <a:latin typeface="ＭＳ ゴシック" panose="020B0609070205080204" pitchFamily="49" charset="-128"/>
              <a:ea typeface="ＭＳ ゴシック" panose="020B0609070205080204" pitchFamily="49" charset="-128"/>
            </a:endParaRPr>
          </a:p>
          <a:p>
            <a:endParaRPr kumimoji="1" lang="ja-JP" altLang="en-US" sz="2400" dirty="0">
              <a:solidFill>
                <a:srgbClr val="0070C0"/>
              </a:solidFill>
              <a:latin typeface="ＭＳ ゴシック" panose="020B0609070205080204" pitchFamily="49" charset="-128"/>
              <a:ea typeface="ＭＳ ゴシック" panose="020B0609070205080204" pitchFamily="49" charset="-128"/>
            </a:endParaRPr>
          </a:p>
        </p:txBody>
      </p:sp>
      <p:grpSp>
        <p:nvGrpSpPr>
          <p:cNvPr id="26" name="グループ化 25">
            <a:extLst>
              <a:ext uri="{FF2B5EF4-FFF2-40B4-BE49-F238E27FC236}">
                <a16:creationId xmlns:a16="http://schemas.microsoft.com/office/drawing/2014/main" id="{09DB836F-EE33-423D-AEBA-6F22FC9CF366}"/>
              </a:ext>
            </a:extLst>
          </p:cNvPr>
          <p:cNvGrpSpPr/>
          <p:nvPr/>
        </p:nvGrpSpPr>
        <p:grpSpPr>
          <a:xfrm>
            <a:off x="93684" y="-23786"/>
            <a:ext cx="3650021" cy="968545"/>
            <a:chOff x="121879" y="1979873"/>
            <a:chExt cx="5873883" cy="1577343"/>
          </a:xfrm>
        </p:grpSpPr>
        <p:grpSp>
          <p:nvGrpSpPr>
            <p:cNvPr id="27" name="グループ化 26">
              <a:extLst>
                <a:ext uri="{FF2B5EF4-FFF2-40B4-BE49-F238E27FC236}">
                  <a16:creationId xmlns:a16="http://schemas.microsoft.com/office/drawing/2014/main" id="{149C5DC1-AB77-407E-8A9B-6F3DACE5ED88}"/>
                </a:ext>
              </a:extLst>
            </p:cNvPr>
            <p:cNvGrpSpPr/>
            <p:nvPr/>
          </p:nvGrpSpPr>
          <p:grpSpPr>
            <a:xfrm>
              <a:off x="121879" y="1979873"/>
              <a:ext cx="5747145" cy="1479067"/>
              <a:chOff x="302418" y="1330808"/>
              <a:chExt cx="5526884" cy="1479067"/>
            </a:xfrm>
          </p:grpSpPr>
          <p:sp>
            <p:nvSpPr>
              <p:cNvPr id="30" name="四角形: 角を丸くする 29">
                <a:extLst>
                  <a:ext uri="{FF2B5EF4-FFF2-40B4-BE49-F238E27FC236}">
                    <a16:creationId xmlns:a16="http://schemas.microsoft.com/office/drawing/2014/main" id="{DFF9C210-4118-4F0D-AEEC-9CAE03CD0C21}"/>
                  </a:ext>
                </a:extLst>
              </p:cNvPr>
              <p:cNvSpPr/>
              <p:nvPr/>
            </p:nvSpPr>
            <p:spPr>
              <a:xfrm>
                <a:off x="609603" y="1562101"/>
                <a:ext cx="5210174" cy="1247774"/>
              </a:xfrm>
              <a:prstGeom prst="roundRect">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1" name="四角形: 角を丸くする 30">
                <a:extLst>
                  <a:ext uri="{FF2B5EF4-FFF2-40B4-BE49-F238E27FC236}">
                    <a16:creationId xmlns:a16="http://schemas.microsoft.com/office/drawing/2014/main" id="{F630ACB3-0E80-4EA4-91FD-9A6FDDACF3AF}"/>
                  </a:ext>
                </a:extLst>
              </p:cNvPr>
              <p:cNvSpPr/>
              <p:nvPr/>
            </p:nvSpPr>
            <p:spPr>
              <a:xfrm>
                <a:off x="1152525" y="1549973"/>
                <a:ext cx="4676777" cy="742950"/>
              </a:xfrm>
              <a:prstGeom prst="roundRect">
                <a:avLst>
                  <a:gd name="adj" fmla="val 23078"/>
                </a:avLst>
              </a:prstGeom>
              <a:solidFill>
                <a:schemeClr val="accent6">
                  <a:lumMod val="20000"/>
                  <a:lumOff val="80000"/>
                </a:schemeClr>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3" name="四角形: 角を丸くする 32">
                <a:extLst>
                  <a:ext uri="{FF2B5EF4-FFF2-40B4-BE49-F238E27FC236}">
                    <a16:creationId xmlns:a16="http://schemas.microsoft.com/office/drawing/2014/main" id="{031F3886-83C8-4327-8E17-04FF8B4A6EAA}"/>
                  </a:ext>
                </a:extLst>
              </p:cNvPr>
              <p:cNvSpPr/>
              <p:nvPr/>
            </p:nvSpPr>
            <p:spPr>
              <a:xfrm>
                <a:off x="302418" y="1523187"/>
                <a:ext cx="1609726" cy="629463"/>
              </a:xfrm>
              <a:prstGeom prst="roundRect">
                <a:avLst/>
              </a:prstGeom>
              <a:solidFill>
                <a:srgbClr val="92D05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35" name="四角形: 角を丸くする 34">
                <a:extLst>
                  <a:ext uri="{FF2B5EF4-FFF2-40B4-BE49-F238E27FC236}">
                    <a16:creationId xmlns:a16="http://schemas.microsoft.com/office/drawing/2014/main" id="{075D3E2C-4397-402A-ADFD-88489C6D08D5}"/>
                  </a:ext>
                </a:extLst>
              </p:cNvPr>
              <p:cNvSpPr/>
              <p:nvPr/>
            </p:nvSpPr>
            <p:spPr>
              <a:xfrm>
                <a:off x="371476" y="1704975"/>
                <a:ext cx="942975" cy="3220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NHHandwriting Medium" panose="020F0500000000000000" pitchFamily="34" charset="0"/>
                  </a:rPr>
                  <a:t>Unit</a:t>
                </a:r>
                <a:endParaRPr kumimoji="1" lang="ja-JP" altLang="en-US" sz="1100" dirty="0">
                  <a:solidFill>
                    <a:schemeClr val="tx1"/>
                  </a:solidFill>
                  <a:latin typeface="NHHandwriting Medium" panose="020F0500000000000000" pitchFamily="34" charset="0"/>
                </a:endParaRPr>
              </a:p>
            </p:txBody>
          </p:sp>
          <p:sp>
            <p:nvSpPr>
              <p:cNvPr id="36" name="正方形/長方形 35">
                <a:extLst>
                  <a:ext uri="{FF2B5EF4-FFF2-40B4-BE49-F238E27FC236}">
                    <a16:creationId xmlns:a16="http://schemas.microsoft.com/office/drawing/2014/main" id="{6A137A38-4A55-47CD-8904-E6421C409F2D}"/>
                  </a:ext>
                </a:extLst>
              </p:cNvPr>
              <p:cNvSpPr/>
              <p:nvPr/>
            </p:nvSpPr>
            <p:spPr>
              <a:xfrm>
                <a:off x="911720" y="1330808"/>
                <a:ext cx="834047" cy="1353337"/>
              </a:xfrm>
              <a:prstGeom prst="rect">
                <a:avLst/>
              </a:prstGeom>
              <a:noFill/>
            </p:spPr>
            <p:txBody>
              <a:bodyPr wrap="none" lIns="91440" tIns="45720" rIns="91440" bIns="45720">
                <a:spAutoFit/>
              </a:bodyPr>
              <a:lstStyle/>
              <a:p>
                <a:pPr algn="ctr"/>
                <a:r>
                  <a:rPr lang="en-US" altLang="ja-JP"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rPr>
                  <a:t>1</a:t>
                </a:r>
                <a:endParaRPr lang="ja-JP" altLang="en-US" sz="4800" b="1" cap="none" spc="0" dirty="0">
                  <a:ln w="10160">
                    <a:solidFill>
                      <a:sysClr val="windowText" lastClr="000000"/>
                    </a:solidFill>
                    <a:prstDash val="solid"/>
                  </a:ln>
                  <a:solidFill>
                    <a:srgbClr val="66FF33"/>
                  </a:solidFill>
                  <a:effectLst>
                    <a:outerShdw blurRad="38100" dist="22860" dir="5400000" algn="tl" rotWithShape="0">
                      <a:srgbClr val="000000">
                        <a:alpha val="30000"/>
                      </a:srgbClr>
                    </a:outerShdw>
                  </a:effectLst>
                  <a:latin typeface="Segoe UI" panose="020B0502040204020203" pitchFamily="34" charset="0"/>
                  <a:ea typeface="祥南行書体" panose="03000509000000000000" pitchFamily="65" charset="-128"/>
                  <a:cs typeface="Segoe UI" panose="020B0502040204020203" pitchFamily="34" charset="0"/>
                </a:endParaRPr>
              </a:p>
            </p:txBody>
          </p:sp>
        </p:grpSp>
        <p:sp>
          <p:nvSpPr>
            <p:cNvPr id="28" name="テキスト ボックス 27">
              <a:extLst>
                <a:ext uri="{FF2B5EF4-FFF2-40B4-BE49-F238E27FC236}">
                  <a16:creationId xmlns:a16="http://schemas.microsoft.com/office/drawing/2014/main" id="{8CFF9BA6-CFD8-4280-B89F-F3BA2533A7F2}"/>
                </a:ext>
              </a:extLst>
            </p:cNvPr>
            <p:cNvSpPr txBox="1"/>
            <p:nvPr/>
          </p:nvSpPr>
          <p:spPr>
            <a:xfrm>
              <a:off x="1805662" y="2279782"/>
              <a:ext cx="4190100" cy="551359"/>
            </a:xfrm>
            <a:prstGeom prst="rect">
              <a:avLst/>
            </a:prstGeom>
            <a:noFill/>
          </p:spPr>
          <p:txBody>
            <a:bodyPr wrap="square" rtlCol="0">
              <a:spAutoFit/>
            </a:bodyPr>
            <a:lstStyle/>
            <a:p>
              <a:r>
                <a:rPr kumimoji="1" lang="ja-JP" altLang="en-US" sz="1600" b="1" dirty="0">
                  <a:latin typeface="ＭＳ ゴシック" panose="020B0609070205080204" pitchFamily="49" charset="-128"/>
                  <a:ea typeface="ＭＳ ゴシック" panose="020B0609070205080204" pitchFamily="49" charset="-128"/>
                </a:rPr>
                <a:t>技能・領域と資質・能力</a:t>
              </a:r>
            </a:p>
          </p:txBody>
        </p:sp>
        <p:sp>
          <p:nvSpPr>
            <p:cNvPr id="29" name="テキスト ボックス 28">
              <a:extLst>
                <a:ext uri="{FF2B5EF4-FFF2-40B4-BE49-F238E27FC236}">
                  <a16:creationId xmlns:a16="http://schemas.microsoft.com/office/drawing/2014/main" id="{83EB58DF-C0C0-4C09-91CD-02F1668491F7}"/>
                </a:ext>
              </a:extLst>
            </p:cNvPr>
            <p:cNvSpPr txBox="1"/>
            <p:nvPr/>
          </p:nvSpPr>
          <p:spPr>
            <a:xfrm>
              <a:off x="1452089" y="3005857"/>
              <a:ext cx="4515930" cy="551359"/>
            </a:xfrm>
            <a:prstGeom prst="rect">
              <a:avLst/>
            </a:prstGeom>
            <a:noFill/>
          </p:spPr>
          <p:txBody>
            <a:bodyPr wrap="square" rtlCol="0">
              <a:spAutoFit/>
            </a:bodyPr>
            <a:lstStyle/>
            <a:p>
              <a:r>
                <a:rPr kumimoji="1" lang="en-US" altLang="ja-JP" sz="1600" i="1" dirty="0">
                  <a:latin typeface="NHHandwriting Medium" panose="020F0500000000000000" pitchFamily="34" charset="0"/>
                  <a:ea typeface="ＭＳ ゴシック" panose="020B0609070205080204" pitchFamily="49" charset="-128"/>
                </a:rPr>
                <a:t>Standard</a:t>
              </a:r>
              <a:r>
                <a:rPr lang="ja-JP" altLang="en-US" sz="1600" i="1" dirty="0">
                  <a:latin typeface="NHHandwriting Medium" panose="020F0500000000000000" pitchFamily="34" charset="0"/>
                  <a:ea typeface="ＭＳ ゴシック" panose="020B0609070205080204" pitchFamily="49" charset="-128"/>
                </a:rPr>
                <a:t> </a:t>
              </a:r>
              <a:r>
                <a:rPr lang="en-US" altLang="ja-JP" sz="1600" i="1" dirty="0">
                  <a:latin typeface="NHHandwriting Medium" panose="020F0500000000000000" pitchFamily="34" charset="0"/>
                  <a:ea typeface="ＭＳ ゴシック" panose="020B0609070205080204" pitchFamily="49" charset="-128"/>
                </a:rPr>
                <a:t>and Criterion</a:t>
              </a:r>
              <a:r>
                <a:rPr lang="ja-JP" altLang="en-US" sz="1600" i="1" dirty="0">
                  <a:latin typeface="NHHandwriting Medium" panose="020F0500000000000000" pitchFamily="34" charset="0"/>
                  <a:ea typeface="ＭＳ ゴシック" panose="020B0609070205080204" pitchFamily="49" charset="-128"/>
                </a:rPr>
                <a:t> </a:t>
              </a:r>
              <a:endParaRPr kumimoji="1" lang="ja-JP" altLang="en-US" sz="1600" i="1" dirty="0">
                <a:latin typeface="NHHandwriting Medium" panose="020F0500000000000000" pitchFamily="34" charset="0"/>
                <a:ea typeface="ＭＳ ゴシック" panose="020B0609070205080204" pitchFamily="49" charset="-128"/>
              </a:endParaRPr>
            </a:p>
          </p:txBody>
        </p:sp>
      </p:grpSp>
    </p:spTree>
    <p:extLst>
      <p:ext uri="{BB962C8B-B14F-4D97-AF65-F5344CB8AC3E}">
        <p14:creationId xmlns:p14="http://schemas.microsoft.com/office/powerpoint/2010/main" val="258423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5" grpId="0" animBg="1"/>
      <p:bldP spid="32" grpId="0" animBg="1"/>
      <p:bldP spid="3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B738BB-B0A7-42EA-8FDB-7768658B35DB}"/>
              </a:ext>
            </a:extLst>
          </p:cNvPr>
          <p:cNvPicPr>
            <a:picLocks noChangeAspect="1"/>
          </p:cNvPicPr>
          <p:nvPr/>
        </p:nvPicPr>
        <p:blipFill>
          <a:blip r:embed="rId2"/>
          <a:stretch>
            <a:fillRect/>
          </a:stretch>
        </p:blipFill>
        <p:spPr>
          <a:xfrm>
            <a:off x="1314654" y="0"/>
            <a:ext cx="9562689" cy="2272880"/>
          </a:xfrm>
          <a:prstGeom prst="rect">
            <a:avLst/>
          </a:prstGeom>
        </p:spPr>
      </p:pic>
      <p:pic>
        <p:nvPicPr>
          <p:cNvPr id="11" name="図 10" descr="スクリーンショットの画面&#10;&#10;自動的に生成された説明">
            <a:extLst>
              <a:ext uri="{FF2B5EF4-FFF2-40B4-BE49-F238E27FC236}">
                <a16:creationId xmlns:a16="http://schemas.microsoft.com/office/drawing/2014/main" id="{2BA72C65-17F6-46BA-B3EF-2A11983A6FAD}"/>
              </a:ext>
            </a:extLst>
          </p:cNvPr>
          <p:cNvPicPr>
            <a:picLocks noChangeAspect="1"/>
          </p:cNvPicPr>
          <p:nvPr/>
        </p:nvPicPr>
        <p:blipFill rotWithShape="1">
          <a:blip r:embed="rId3">
            <a:extLst>
              <a:ext uri="{28A0092B-C50C-407E-A947-70E740481C1C}">
                <a14:useLocalDpi xmlns:a14="http://schemas.microsoft.com/office/drawing/2010/main" val="0"/>
              </a:ext>
            </a:extLst>
          </a:blip>
          <a:srcRect l="16342" t="30597" r="23974" b="14385"/>
          <a:stretch/>
        </p:blipFill>
        <p:spPr>
          <a:xfrm>
            <a:off x="1745380" y="2272880"/>
            <a:ext cx="8701236" cy="4511753"/>
          </a:xfrm>
          <a:prstGeom prst="rect">
            <a:avLst/>
          </a:prstGeom>
        </p:spPr>
      </p:pic>
    </p:spTree>
    <p:extLst>
      <p:ext uri="{BB962C8B-B14F-4D97-AF65-F5344CB8AC3E}">
        <p14:creationId xmlns:p14="http://schemas.microsoft.com/office/powerpoint/2010/main" val="197228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コンピューターのスクリーンショット&#10;&#10;自動的に生成された説明">
            <a:extLst>
              <a:ext uri="{FF2B5EF4-FFF2-40B4-BE49-F238E27FC236}">
                <a16:creationId xmlns:a16="http://schemas.microsoft.com/office/drawing/2014/main" id="{7723C124-DB44-4118-87A2-013421374FD8}"/>
              </a:ext>
            </a:extLst>
          </p:cNvPr>
          <p:cNvPicPr>
            <a:picLocks noChangeAspect="1"/>
          </p:cNvPicPr>
          <p:nvPr/>
        </p:nvPicPr>
        <p:blipFill rotWithShape="1">
          <a:blip r:embed="rId2">
            <a:extLst>
              <a:ext uri="{28A0092B-C50C-407E-A947-70E740481C1C}">
                <a14:useLocalDpi xmlns:a14="http://schemas.microsoft.com/office/drawing/2010/main" val="0"/>
              </a:ext>
            </a:extLst>
          </a:blip>
          <a:srcRect l="1524" t="31158" r="5106" b="39790"/>
          <a:stretch/>
        </p:blipFill>
        <p:spPr>
          <a:xfrm>
            <a:off x="185801" y="962226"/>
            <a:ext cx="11383765" cy="1992431"/>
          </a:xfrm>
          <a:prstGeom prst="rect">
            <a:avLst/>
          </a:prstGeom>
        </p:spPr>
      </p:pic>
      <p:sp>
        <p:nvSpPr>
          <p:cNvPr id="9" name="フローチャート: 代替処理 8">
            <a:extLst>
              <a:ext uri="{FF2B5EF4-FFF2-40B4-BE49-F238E27FC236}">
                <a16:creationId xmlns:a16="http://schemas.microsoft.com/office/drawing/2014/main" id="{4B043EB4-6592-47A6-87BE-3C69FD46398D}"/>
              </a:ext>
            </a:extLst>
          </p:cNvPr>
          <p:cNvSpPr/>
          <p:nvPr/>
        </p:nvSpPr>
        <p:spPr>
          <a:xfrm>
            <a:off x="3072010" y="2473395"/>
            <a:ext cx="991402" cy="452387"/>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NHHandwriting Medium" panose="020F0500000000000000" pitchFamily="34" charset="0"/>
              </a:rPr>
              <a:t>Unit3</a:t>
            </a:r>
            <a:endParaRPr kumimoji="1" lang="ja-JP" altLang="en-US" dirty="0">
              <a:solidFill>
                <a:schemeClr val="tx1"/>
              </a:solidFill>
              <a:latin typeface="NHHandwriting Medium" panose="020F0500000000000000" pitchFamily="34" charset="0"/>
            </a:endParaRPr>
          </a:p>
        </p:txBody>
      </p:sp>
      <p:sp>
        <p:nvSpPr>
          <p:cNvPr id="10" name="フローチャート: 代替処理 9">
            <a:extLst>
              <a:ext uri="{FF2B5EF4-FFF2-40B4-BE49-F238E27FC236}">
                <a16:creationId xmlns:a16="http://schemas.microsoft.com/office/drawing/2014/main" id="{C77EDE53-D3E5-484A-B8A7-4AC01C858DB0}"/>
              </a:ext>
            </a:extLst>
          </p:cNvPr>
          <p:cNvSpPr/>
          <p:nvPr/>
        </p:nvSpPr>
        <p:spPr>
          <a:xfrm>
            <a:off x="4812579" y="2491365"/>
            <a:ext cx="991402" cy="452387"/>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NHHandwriting Medium" panose="020F0500000000000000" pitchFamily="34" charset="0"/>
              </a:rPr>
              <a:t>Unit4</a:t>
            </a:r>
            <a:endParaRPr kumimoji="1" lang="ja-JP" altLang="en-US" dirty="0">
              <a:solidFill>
                <a:schemeClr val="tx1"/>
              </a:solidFill>
              <a:latin typeface="NHHandwriting Medium" panose="020F0500000000000000" pitchFamily="34" charset="0"/>
            </a:endParaRPr>
          </a:p>
        </p:txBody>
      </p:sp>
      <p:cxnSp>
        <p:nvCxnSpPr>
          <p:cNvPr id="13" name="直線矢印コネクタ 12">
            <a:extLst>
              <a:ext uri="{FF2B5EF4-FFF2-40B4-BE49-F238E27FC236}">
                <a16:creationId xmlns:a16="http://schemas.microsoft.com/office/drawing/2014/main" id="{4A9582C9-AC33-4953-A608-7D9D5C3349BA}"/>
              </a:ext>
            </a:extLst>
          </p:cNvPr>
          <p:cNvCxnSpPr/>
          <p:nvPr/>
        </p:nvCxnSpPr>
        <p:spPr>
          <a:xfrm flipH="1">
            <a:off x="1713297" y="2954657"/>
            <a:ext cx="3465095" cy="34680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4" name="フローチャート: 代替処理 13">
            <a:extLst>
              <a:ext uri="{FF2B5EF4-FFF2-40B4-BE49-F238E27FC236}">
                <a16:creationId xmlns:a16="http://schemas.microsoft.com/office/drawing/2014/main" id="{20616A37-BA8D-4D52-A2B7-3E1D2729500F}"/>
              </a:ext>
            </a:extLst>
          </p:cNvPr>
          <p:cNvSpPr/>
          <p:nvPr/>
        </p:nvSpPr>
        <p:spPr>
          <a:xfrm>
            <a:off x="0" y="3376209"/>
            <a:ext cx="5374250" cy="649410"/>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latin typeface="NHHandwriting Medium" panose="020F0500000000000000" pitchFamily="34" charset="0"/>
              </a:rPr>
              <a:t>Unit4 Summer Vacations in the World.</a:t>
            </a:r>
          </a:p>
          <a:p>
            <a:pPr algn="ctr"/>
            <a:r>
              <a:rPr kumimoji="1" lang="ja-JP" altLang="en-US" sz="2000" dirty="0">
                <a:solidFill>
                  <a:schemeClr val="tx1"/>
                </a:solidFill>
                <a:latin typeface="ＭＳ ゴシック" panose="020B0609070205080204" pitchFamily="49" charset="-128"/>
                <a:ea typeface="ＭＳ ゴシック" panose="020B0609070205080204" pitchFamily="49" charset="-128"/>
              </a:rPr>
              <a:t>夏休みの思い出を紹介しよう。</a:t>
            </a:r>
          </a:p>
        </p:txBody>
      </p:sp>
      <p:sp>
        <p:nvSpPr>
          <p:cNvPr id="15" name="フローチャート: 代替処理 14">
            <a:extLst>
              <a:ext uri="{FF2B5EF4-FFF2-40B4-BE49-F238E27FC236}">
                <a16:creationId xmlns:a16="http://schemas.microsoft.com/office/drawing/2014/main" id="{A123E8D8-9415-4885-82D8-8B970CAF8F9A}"/>
              </a:ext>
            </a:extLst>
          </p:cNvPr>
          <p:cNvSpPr/>
          <p:nvPr/>
        </p:nvSpPr>
        <p:spPr>
          <a:xfrm>
            <a:off x="6996492" y="3099495"/>
            <a:ext cx="3275602" cy="924027"/>
          </a:xfrm>
          <a:prstGeom prst="flowChartAlternateProcess">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latin typeface="NHHandwriting Medium" panose="020F0500000000000000" pitchFamily="34" charset="0"/>
              </a:rPr>
              <a:t>Unit3 Let's go to Italy.</a:t>
            </a:r>
          </a:p>
          <a:p>
            <a:pPr algn="ctr"/>
            <a:r>
              <a:rPr kumimoji="1" lang="ja-JP" altLang="en-US" sz="2000" dirty="0">
                <a:solidFill>
                  <a:schemeClr val="tx1"/>
                </a:solidFill>
                <a:latin typeface="ＭＳ ゴシック" panose="020B0609070205080204" pitchFamily="49" charset="-128"/>
                <a:ea typeface="ＭＳ ゴシック" panose="020B0609070205080204" pitchFamily="49" charset="-128"/>
              </a:rPr>
              <a:t>旅行代理店でおすすめの国を紹介しよう。</a:t>
            </a:r>
          </a:p>
        </p:txBody>
      </p:sp>
      <p:cxnSp>
        <p:nvCxnSpPr>
          <p:cNvPr id="20" name="直線矢印コネクタ 19">
            <a:extLst>
              <a:ext uri="{FF2B5EF4-FFF2-40B4-BE49-F238E27FC236}">
                <a16:creationId xmlns:a16="http://schemas.microsoft.com/office/drawing/2014/main" id="{BBCC5FC4-3AAC-402F-AC94-4F94F19ABBD3}"/>
              </a:ext>
            </a:extLst>
          </p:cNvPr>
          <p:cNvCxnSpPr>
            <a:cxnSpLocks/>
          </p:cNvCxnSpPr>
          <p:nvPr/>
        </p:nvCxnSpPr>
        <p:spPr>
          <a:xfrm>
            <a:off x="3445844" y="2923822"/>
            <a:ext cx="3503777" cy="37764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4" name="正方形/長方形 33">
            <a:extLst>
              <a:ext uri="{FF2B5EF4-FFF2-40B4-BE49-F238E27FC236}">
                <a16:creationId xmlns:a16="http://schemas.microsoft.com/office/drawing/2014/main" id="{73658781-8009-4C1F-B399-B306B8AF644F}"/>
              </a:ext>
            </a:extLst>
          </p:cNvPr>
          <p:cNvSpPr/>
          <p:nvPr/>
        </p:nvSpPr>
        <p:spPr>
          <a:xfrm>
            <a:off x="2669420" y="3963639"/>
            <a:ext cx="6853159" cy="707886"/>
          </a:xfrm>
          <a:prstGeom prst="rect">
            <a:avLst/>
          </a:prstGeom>
        </p:spPr>
        <p:txBody>
          <a:bodyPr wrap="none">
            <a:spAutoFit/>
          </a:bodyPr>
          <a:lstStyle/>
          <a:p>
            <a:pPr algn="ctr"/>
            <a:r>
              <a:rPr lang="ja-JP" altLang="en-US" sz="4000" dirty="0">
                <a:solidFill>
                  <a:srgbClr val="FF0000"/>
                </a:solidFill>
                <a:latin typeface="ＭＳ ゴシック" panose="020B0609070205080204" pitchFamily="49" charset="-128"/>
                <a:ea typeface="ＭＳ ゴシック" panose="020B0609070205080204" pitchFamily="49" charset="-128"/>
              </a:rPr>
              <a:t>実態に合わせて自校化する！</a:t>
            </a:r>
          </a:p>
        </p:txBody>
      </p:sp>
      <p:grpSp>
        <p:nvGrpSpPr>
          <p:cNvPr id="18" name="グループ化 17">
            <a:extLst>
              <a:ext uri="{FF2B5EF4-FFF2-40B4-BE49-F238E27FC236}">
                <a16:creationId xmlns:a16="http://schemas.microsoft.com/office/drawing/2014/main" id="{A960B9DC-A1E4-4295-9198-E01150BF8C96}"/>
              </a:ext>
            </a:extLst>
          </p:cNvPr>
          <p:cNvGrpSpPr/>
          <p:nvPr/>
        </p:nvGrpSpPr>
        <p:grpSpPr>
          <a:xfrm>
            <a:off x="153924" y="148418"/>
            <a:ext cx="3413787" cy="697509"/>
            <a:chOff x="6269098" y="3726837"/>
            <a:chExt cx="5657850" cy="1286688"/>
          </a:xfrm>
        </p:grpSpPr>
        <p:grpSp>
          <p:nvGrpSpPr>
            <p:cNvPr id="19" name="グループ化 18">
              <a:extLst>
                <a:ext uri="{FF2B5EF4-FFF2-40B4-BE49-F238E27FC236}">
                  <a16:creationId xmlns:a16="http://schemas.microsoft.com/office/drawing/2014/main" id="{1B29E2A5-460F-4121-AC28-76AA03F29C6C}"/>
                </a:ext>
              </a:extLst>
            </p:cNvPr>
            <p:cNvGrpSpPr/>
            <p:nvPr/>
          </p:nvGrpSpPr>
          <p:grpSpPr>
            <a:xfrm>
              <a:off x="6269098" y="3726837"/>
              <a:ext cx="5657850" cy="1286688"/>
              <a:chOff x="6372225" y="1520585"/>
              <a:chExt cx="5657850" cy="1390650"/>
            </a:xfrm>
          </p:grpSpPr>
          <p:sp>
            <p:nvSpPr>
              <p:cNvPr id="22" name="四角形: 角を丸くする 21">
                <a:extLst>
                  <a:ext uri="{FF2B5EF4-FFF2-40B4-BE49-F238E27FC236}">
                    <a16:creationId xmlns:a16="http://schemas.microsoft.com/office/drawing/2014/main" id="{065E1637-E64C-438C-8E25-1CD4B5CCA960}"/>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フローチャート: 結合子 22">
                <a:extLst>
                  <a:ext uri="{FF2B5EF4-FFF2-40B4-BE49-F238E27FC236}">
                    <a16:creationId xmlns:a16="http://schemas.microsoft.com/office/drawing/2014/main" id="{1FF58315-0A4E-4DF4-9D4C-61FD80BE91B0}"/>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21" name="テキスト ボックス 20">
              <a:extLst>
                <a:ext uri="{FF2B5EF4-FFF2-40B4-BE49-F238E27FC236}">
                  <a16:creationId xmlns:a16="http://schemas.microsoft.com/office/drawing/2014/main" id="{25502434-0115-4638-A29B-129AF5254509}"/>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7355CA46-D00C-47B7-A1AC-104C420A7709}"/>
              </a:ext>
            </a:extLst>
          </p:cNvPr>
          <p:cNvSpPr/>
          <p:nvPr/>
        </p:nvSpPr>
        <p:spPr>
          <a:xfrm>
            <a:off x="494096" y="4803006"/>
            <a:ext cx="11203806" cy="190657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5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Tree>
    <p:extLst>
      <p:ext uri="{BB962C8B-B14F-4D97-AF65-F5344CB8AC3E}">
        <p14:creationId xmlns:p14="http://schemas.microsoft.com/office/powerpoint/2010/main" val="5588414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C794991-1328-499E-8E0E-5A03E09000AD}"/>
              </a:ext>
            </a:extLst>
          </p:cNvPr>
          <p:cNvGrpSpPr/>
          <p:nvPr/>
        </p:nvGrpSpPr>
        <p:grpSpPr>
          <a:xfrm>
            <a:off x="153924" y="148418"/>
            <a:ext cx="3413787" cy="697509"/>
            <a:chOff x="6269098" y="3726837"/>
            <a:chExt cx="5657850" cy="1286688"/>
          </a:xfrm>
        </p:grpSpPr>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25570C06-3607-4CB7-969C-F8E44730F54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5" name="テキスト ボックス 4">
            <a:extLst>
              <a:ext uri="{FF2B5EF4-FFF2-40B4-BE49-F238E27FC236}">
                <a16:creationId xmlns:a16="http://schemas.microsoft.com/office/drawing/2014/main" id="{66785FED-EE55-42B2-B519-1E97294ECB01}"/>
              </a:ext>
            </a:extLst>
          </p:cNvPr>
          <p:cNvSpPr txBox="1"/>
          <p:nvPr/>
        </p:nvSpPr>
        <p:spPr>
          <a:xfrm>
            <a:off x="288759" y="1106906"/>
            <a:ext cx="11189442" cy="5386090"/>
          </a:xfrm>
          <a:prstGeom prst="rect">
            <a:avLst/>
          </a:prstGeom>
          <a:noFill/>
        </p:spPr>
        <p:txBody>
          <a:bodyPr wrap="square" rtlCol="0">
            <a:spAutoFit/>
          </a:bodyPr>
          <a:lstStyle/>
          <a:p>
            <a:r>
              <a:rPr kumimoji="1" lang="en-US" altLang="ja-JP" sz="3200" dirty="0">
                <a:latin typeface="ＭＳ ゴシック" panose="020B0609070205080204" pitchFamily="49" charset="-128"/>
                <a:ea typeface="ＭＳ ゴシック" panose="020B0609070205080204" pitchFamily="49" charset="-128"/>
              </a:rPr>
              <a:t>【</a:t>
            </a:r>
            <a:r>
              <a:rPr kumimoji="1" lang="ja-JP" altLang="en-US" sz="3200" dirty="0">
                <a:latin typeface="ＭＳ ゴシック" panose="020B0609070205080204" pitchFamily="49" charset="-128"/>
                <a:ea typeface="ＭＳ ゴシック" panose="020B0609070205080204" pitchFamily="49" charset="-128"/>
              </a:rPr>
              <a:t>言語活動</a:t>
            </a:r>
            <a:r>
              <a:rPr kumimoji="1" lang="en-US" altLang="ja-JP" sz="3200" dirty="0">
                <a:latin typeface="ＭＳ ゴシック" panose="020B0609070205080204" pitchFamily="49" charset="-128"/>
                <a:ea typeface="ＭＳ ゴシック" panose="020B0609070205080204" pitchFamily="49" charset="-128"/>
              </a:rPr>
              <a:t>】</a:t>
            </a:r>
            <a:r>
              <a:rPr kumimoji="1" lang="ja-JP" altLang="en-US" sz="3200" dirty="0">
                <a:latin typeface="ＭＳ ゴシック" panose="020B0609070205080204" pitchFamily="49" charset="-128"/>
                <a:ea typeface="ＭＳ ゴシック" panose="020B0609070205080204" pitchFamily="49" charset="-128"/>
              </a:rPr>
              <a:t>とは</a:t>
            </a:r>
            <a:endParaRPr kumimoji="1" lang="en-US" altLang="ja-JP" sz="3200" dirty="0">
              <a:latin typeface="ＭＳ ゴシック" panose="020B0609070205080204" pitchFamily="49" charset="-128"/>
              <a:ea typeface="ＭＳ ゴシック" panose="020B0609070205080204" pitchFamily="49" charset="-128"/>
            </a:endParaRPr>
          </a:p>
          <a:p>
            <a:r>
              <a:rPr kumimoji="1" lang="ja-JP" altLang="en-US" sz="3200" dirty="0">
                <a:latin typeface="ＭＳ ゴシック" panose="020B0609070205080204" pitchFamily="49" charset="-128"/>
                <a:ea typeface="ＭＳ ゴシック" panose="020B0609070205080204" pitchFamily="49" charset="-128"/>
              </a:rPr>
              <a:t>言語活動は，「実際に英語を使用して互いの考えや気持ちを伝え合う」活動を意味する。したがって，外国語活動や外国語科で扱われる活動がすべて言語活動かというとそうではない。言語活動は，言語材料について理解したり練習したりするための指導と区別される。実際に英語を使用して互いの考えや気持ちを伝え合うという言語活動の中では，情報を整理しながら考えなどを形成するといった「思考力・判断力・表現力等」が活用されると同時に，英語に関する「知識・技能」が活用される。</a:t>
            </a:r>
            <a:endParaRPr kumimoji="1" lang="en-US" altLang="ja-JP" sz="3200" dirty="0">
              <a:latin typeface="ＭＳ ゴシック" panose="020B0609070205080204" pitchFamily="49" charset="-128"/>
              <a:ea typeface="ＭＳ ゴシック" panose="020B0609070205080204" pitchFamily="49" charset="-128"/>
            </a:endParaRPr>
          </a:p>
          <a:p>
            <a:pPr algn="r"/>
            <a:r>
              <a:rPr lang="ja-JP" altLang="en-US" sz="2400" dirty="0">
                <a:latin typeface="ＭＳ ゴシック" panose="020B0609070205080204" pitchFamily="49" charset="-128"/>
                <a:ea typeface="ＭＳ ゴシック" panose="020B0609070205080204" pitchFamily="49" charset="-128"/>
              </a:rPr>
              <a:t>「小学校外国活動・外国語　研修ガイドブック」　</a:t>
            </a:r>
            <a:r>
              <a:rPr lang="en-US" altLang="ja-JP" sz="2400" dirty="0">
                <a:latin typeface="ＭＳ ゴシック" panose="020B0609070205080204" pitchFamily="49" charset="-128"/>
                <a:ea typeface="ＭＳ ゴシック" panose="020B0609070205080204" pitchFamily="49" charset="-128"/>
              </a:rPr>
              <a:t>2017</a:t>
            </a:r>
            <a:r>
              <a:rPr lang="ja-JP" altLang="en-US" sz="2400" dirty="0">
                <a:latin typeface="ＭＳ ゴシック" panose="020B0609070205080204" pitchFamily="49" charset="-128"/>
                <a:ea typeface="ＭＳ ゴシック" panose="020B0609070205080204" pitchFamily="49" charset="-128"/>
              </a:rPr>
              <a:t>年　文部科学省</a:t>
            </a:r>
            <a:endParaRPr kumimoji="1" lang="en-US" altLang="ja-JP" sz="24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840269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C794991-1328-499E-8E0E-5A03E09000AD}"/>
              </a:ext>
            </a:extLst>
          </p:cNvPr>
          <p:cNvGrpSpPr/>
          <p:nvPr/>
        </p:nvGrpSpPr>
        <p:grpSpPr>
          <a:xfrm>
            <a:off x="153924" y="148418"/>
            <a:ext cx="3413787" cy="697509"/>
            <a:chOff x="6269098" y="3726837"/>
            <a:chExt cx="5657850" cy="1286688"/>
          </a:xfrm>
        </p:grpSpPr>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25570C06-3607-4CB7-969C-F8E44730F54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5" name="テキスト ボックス 4">
            <a:extLst>
              <a:ext uri="{FF2B5EF4-FFF2-40B4-BE49-F238E27FC236}">
                <a16:creationId xmlns:a16="http://schemas.microsoft.com/office/drawing/2014/main" id="{66785FED-EE55-42B2-B519-1E97294ECB01}"/>
              </a:ext>
            </a:extLst>
          </p:cNvPr>
          <p:cNvSpPr txBox="1"/>
          <p:nvPr/>
        </p:nvSpPr>
        <p:spPr>
          <a:xfrm>
            <a:off x="288759" y="1106906"/>
            <a:ext cx="11189442" cy="5386090"/>
          </a:xfrm>
          <a:prstGeom prst="rect">
            <a:avLst/>
          </a:prstGeom>
          <a:noFill/>
        </p:spPr>
        <p:txBody>
          <a:bodyPr wrap="square" rtlCol="0">
            <a:spAutoFit/>
          </a:bodyPr>
          <a:lstStyle/>
          <a:p>
            <a:r>
              <a:rPr kumimoji="1" lang="en-US" altLang="ja-JP" sz="3200" dirty="0">
                <a:latin typeface="ＭＳ ゴシック" panose="020B0609070205080204" pitchFamily="49" charset="-128"/>
                <a:ea typeface="ＭＳ ゴシック" panose="020B0609070205080204" pitchFamily="49" charset="-128"/>
              </a:rPr>
              <a:t>【</a:t>
            </a:r>
            <a:r>
              <a:rPr kumimoji="1" lang="ja-JP" altLang="en-US" sz="3200" dirty="0">
                <a:latin typeface="ＭＳ ゴシック" panose="020B0609070205080204" pitchFamily="49" charset="-128"/>
                <a:ea typeface="ＭＳ ゴシック" panose="020B0609070205080204" pitchFamily="49" charset="-128"/>
              </a:rPr>
              <a:t>言語活動</a:t>
            </a:r>
            <a:r>
              <a:rPr kumimoji="1" lang="en-US" altLang="ja-JP" sz="3200" dirty="0">
                <a:latin typeface="ＭＳ ゴシック" panose="020B0609070205080204" pitchFamily="49" charset="-128"/>
                <a:ea typeface="ＭＳ ゴシック" panose="020B0609070205080204" pitchFamily="49" charset="-128"/>
              </a:rPr>
              <a:t>】</a:t>
            </a:r>
            <a:r>
              <a:rPr kumimoji="1" lang="ja-JP" altLang="en-US" sz="3200" dirty="0">
                <a:latin typeface="ＭＳ ゴシック" panose="020B0609070205080204" pitchFamily="49" charset="-128"/>
                <a:ea typeface="ＭＳ ゴシック" panose="020B0609070205080204" pitchFamily="49" charset="-128"/>
              </a:rPr>
              <a:t>とは</a:t>
            </a:r>
            <a:endParaRPr kumimoji="1" lang="en-US" altLang="ja-JP" sz="3200" dirty="0">
              <a:latin typeface="ＭＳ ゴシック" panose="020B0609070205080204" pitchFamily="49" charset="-128"/>
              <a:ea typeface="ＭＳ ゴシック" panose="020B0609070205080204" pitchFamily="49" charset="-128"/>
            </a:endParaRPr>
          </a:p>
          <a:p>
            <a:r>
              <a:rPr kumimoji="1" lang="ja-JP" altLang="en-US" sz="3200" dirty="0">
                <a:latin typeface="ＭＳ ゴシック" panose="020B0609070205080204" pitchFamily="49" charset="-128"/>
                <a:ea typeface="ＭＳ ゴシック" panose="020B0609070205080204" pitchFamily="49" charset="-128"/>
              </a:rPr>
              <a:t>言語活動は，「実際に英語を使用して互いの考えや気持ちを伝え合う」活動を意味する。したがって，外国語活動や外国語科で扱われる活動がすべて言語活動かというとそうではない。言語活動は，</a:t>
            </a:r>
            <a:r>
              <a:rPr kumimoji="1" lang="ja-JP" altLang="en-US" sz="3200" dirty="0">
                <a:solidFill>
                  <a:srgbClr val="0000FF"/>
                </a:solidFill>
                <a:latin typeface="ＭＳ ゴシック" panose="020B0609070205080204" pitchFamily="49" charset="-128"/>
                <a:ea typeface="ＭＳ ゴシック" panose="020B0609070205080204" pitchFamily="49" charset="-128"/>
              </a:rPr>
              <a:t>言語材料について理解したり練習したりするための指導と区別</a:t>
            </a:r>
            <a:r>
              <a:rPr kumimoji="1" lang="ja-JP" altLang="en-US" sz="3200" dirty="0">
                <a:latin typeface="ＭＳ ゴシック" panose="020B0609070205080204" pitchFamily="49" charset="-128"/>
                <a:ea typeface="ＭＳ ゴシック" panose="020B0609070205080204" pitchFamily="49" charset="-128"/>
              </a:rPr>
              <a:t>される。</a:t>
            </a:r>
            <a:r>
              <a:rPr kumimoji="1" lang="ja-JP" altLang="en-US" sz="3200" dirty="0">
                <a:solidFill>
                  <a:srgbClr val="FF0000"/>
                </a:solidFill>
                <a:latin typeface="ＭＳ ゴシック" panose="020B0609070205080204" pitchFamily="49" charset="-128"/>
                <a:ea typeface="ＭＳ ゴシック" panose="020B0609070205080204" pitchFamily="49" charset="-128"/>
              </a:rPr>
              <a:t>実際に英語を使用して互いの考えや気持ちを伝え合う</a:t>
            </a:r>
            <a:r>
              <a:rPr kumimoji="1" lang="ja-JP" altLang="en-US" sz="3200" dirty="0">
                <a:latin typeface="ＭＳ ゴシック" panose="020B0609070205080204" pitchFamily="49" charset="-128"/>
                <a:ea typeface="ＭＳ ゴシック" panose="020B0609070205080204" pitchFamily="49" charset="-128"/>
              </a:rPr>
              <a:t>という言語活動の中では，</a:t>
            </a:r>
            <a:r>
              <a:rPr kumimoji="1" lang="ja-JP" altLang="en-US" sz="3200" dirty="0">
                <a:highlight>
                  <a:srgbClr val="FF0000"/>
                </a:highlight>
                <a:latin typeface="ＭＳ ゴシック" panose="020B0609070205080204" pitchFamily="49" charset="-128"/>
                <a:ea typeface="ＭＳ ゴシック" panose="020B0609070205080204" pitchFamily="49" charset="-128"/>
              </a:rPr>
              <a:t>情報を整理しながら考えなどを形成するといった「思考力・判断力・表現力等」が活用される</a:t>
            </a:r>
            <a:r>
              <a:rPr kumimoji="1" lang="ja-JP" altLang="en-US" sz="3200" dirty="0">
                <a:latin typeface="ＭＳ ゴシック" panose="020B0609070205080204" pitchFamily="49" charset="-128"/>
                <a:ea typeface="ＭＳ ゴシック" panose="020B0609070205080204" pitchFamily="49" charset="-128"/>
              </a:rPr>
              <a:t>と同時に，英語に関する「知識・技能」が活用される。</a:t>
            </a:r>
            <a:endParaRPr kumimoji="1" lang="en-US" altLang="ja-JP" sz="3200" dirty="0">
              <a:latin typeface="ＭＳ ゴシック" panose="020B0609070205080204" pitchFamily="49" charset="-128"/>
              <a:ea typeface="ＭＳ ゴシック" panose="020B0609070205080204" pitchFamily="49" charset="-128"/>
            </a:endParaRPr>
          </a:p>
          <a:p>
            <a:pPr algn="r"/>
            <a:r>
              <a:rPr lang="ja-JP" altLang="en-US" sz="2400" dirty="0">
                <a:latin typeface="ＭＳ ゴシック" panose="020B0609070205080204" pitchFamily="49" charset="-128"/>
                <a:ea typeface="ＭＳ ゴシック" panose="020B0609070205080204" pitchFamily="49" charset="-128"/>
              </a:rPr>
              <a:t>「小学校外国活動・外国語　研修ガイドブック」　</a:t>
            </a:r>
            <a:r>
              <a:rPr lang="en-US" altLang="ja-JP" sz="2400" dirty="0">
                <a:latin typeface="ＭＳ ゴシック" panose="020B0609070205080204" pitchFamily="49" charset="-128"/>
                <a:ea typeface="ＭＳ ゴシック" panose="020B0609070205080204" pitchFamily="49" charset="-128"/>
              </a:rPr>
              <a:t>2017</a:t>
            </a:r>
            <a:r>
              <a:rPr lang="ja-JP" altLang="en-US" sz="2400" dirty="0">
                <a:latin typeface="ＭＳ ゴシック" panose="020B0609070205080204" pitchFamily="49" charset="-128"/>
                <a:ea typeface="ＭＳ ゴシック" panose="020B0609070205080204" pitchFamily="49" charset="-128"/>
              </a:rPr>
              <a:t>年　文部科学省</a:t>
            </a:r>
            <a:endParaRPr kumimoji="1" lang="en-US" altLang="ja-JP" sz="24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4712960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C794991-1328-499E-8E0E-5A03E09000AD}"/>
              </a:ext>
            </a:extLst>
          </p:cNvPr>
          <p:cNvGrpSpPr/>
          <p:nvPr/>
        </p:nvGrpSpPr>
        <p:grpSpPr>
          <a:xfrm>
            <a:off x="153924" y="148418"/>
            <a:ext cx="3413787" cy="697509"/>
            <a:chOff x="6269098" y="3726837"/>
            <a:chExt cx="5657850" cy="1286688"/>
          </a:xfrm>
        </p:grpSpPr>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25570C06-3607-4CB7-969C-F8E44730F54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4" name="正方形/長方形 3">
            <a:extLst>
              <a:ext uri="{FF2B5EF4-FFF2-40B4-BE49-F238E27FC236}">
                <a16:creationId xmlns:a16="http://schemas.microsoft.com/office/drawing/2014/main" id="{854CF2A1-B09A-44A5-A9BA-86560EDA6F94}"/>
              </a:ext>
            </a:extLst>
          </p:cNvPr>
          <p:cNvSpPr/>
          <p:nvPr/>
        </p:nvSpPr>
        <p:spPr>
          <a:xfrm>
            <a:off x="971550" y="1743075"/>
            <a:ext cx="9944100" cy="4705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0" dirty="0">
                <a:latin typeface="ＭＳ ゴシック" panose="020B0609070205080204" pitchFamily="49" charset="-128"/>
                <a:ea typeface="ＭＳ ゴシック" panose="020B0609070205080204" pitchFamily="49" charset="-128"/>
              </a:rPr>
              <a:t>好きな色</a:t>
            </a:r>
            <a:endParaRPr lang="en-US" altLang="ja-JP" sz="8000" dirty="0">
              <a:latin typeface="ＭＳ ゴシック" panose="020B0609070205080204" pitchFamily="49" charset="-128"/>
              <a:ea typeface="ＭＳ ゴシック" panose="020B0609070205080204" pitchFamily="49" charset="-128"/>
            </a:endParaRPr>
          </a:p>
          <a:p>
            <a:pPr algn="ctr"/>
            <a:r>
              <a:rPr kumimoji="1" lang="ja-JP" altLang="en-US" sz="8000" dirty="0">
                <a:latin typeface="ＭＳ ゴシック" panose="020B0609070205080204" pitchFamily="49" charset="-128"/>
                <a:ea typeface="ＭＳ ゴシック" panose="020B0609070205080204" pitchFamily="49" charset="-128"/>
              </a:rPr>
              <a:t>⇓</a:t>
            </a:r>
            <a:endParaRPr kumimoji="1" lang="en-US" altLang="ja-JP" sz="8000" dirty="0">
              <a:latin typeface="ＭＳ ゴシック" panose="020B0609070205080204" pitchFamily="49" charset="-128"/>
              <a:ea typeface="ＭＳ ゴシック" panose="020B0609070205080204" pitchFamily="49" charset="-128"/>
            </a:endParaRPr>
          </a:p>
          <a:p>
            <a:pPr algn="ctr"/>
            <a:r>
              <a:rPr kumimoji="1" lang="ja-JP" altLang="en-US" sz="8000" dirty="0">
                <a:latin typeface="ＭＳ ゴシック" panose="020B0609070205080204" pitchFamily="49" charset="-128"/>
                <a:ea typeface="ＭＳ ゴシック" panose="020B0609070205080204" pitchFamily="49" charset="-128"/>
              </a:rPr>
              <a:t>○色系が好き？</a:t>
            </a:r>
            <a:endParaRPr kumimoji="1" lang="en-US" altLang="ja-JP" sz="8000" dirty="0">
              <a:latin typeface="ＭＳ ゴシック" panose="020B0609070205080204" pitchFamily="49" charset="-128"/>
              <a:ea typeface="ＭＳ ゴシック" panose="020B0609070205080204" pitchFamily="49" charset="-128"/>
            </a:endParaRPr>
          </a:p>
          <a:p>
            <a:pPr algn="ctr"/>
            <a:r>
              <a:rPr lang="ja-JP" altLang="en-US" sz="8000" dirty="0">
                <a:latin typeface="ＭＳ ゴシック" panose="020B0609070205080204" pitchFamily="49" charset="-128"/>
                <a:ea typeface="ＭＳ ゴシック" panose="020B0609070205080204" pitchFamily="49" charset="-128"/>
              </a:rPr>
              <a:t>の実践例</a:t>
            </a:r>
            <a:endParaRPr kumimoji="1" lang="ja-JP" altLang="en-US" sz="8000" dirty="0">
              <a:latin typeface="ＭＳ ゴシック" panose="020B0609070205080204" pitchFamily="49" charset="-128"/>
              <a:ea typeface="ＭＳ ゴシック" panose="020B0609070205080204" pitchFamily="49" charset="-128"/>
            </a:endParaRPr>
          </a:p>
        </p:txBody>
      </p:sp>
      <p:sp>
        <p:nvSpPr>
          <p:cNvPr id="5" name="正方形/長方形 4">
            <a:extLst>
              <a:ext uri="{FF2B5EF4-FFF2-40B4-BE49-F238E27FC236}">
                <a16:creationId xmlns:a16="http://schemas.microsoft.com/office/drawing/2014/main" id="{388F118A-2B82-4B6B-90A4-616E8F70EE3A}"/>
              </a:ext>
            </a:extLst>
          </p:cNvPr>
          <p:cNvSpPr/>
          <p:nvPr/>
        </p:nvSpPr>
        <p:spPr>
          <a:xfrm>
            <a:off x="3799423" y="928616"/>
            <a:ext cx="4288353" cy="707886"/>
          </a:xfrm>
          <a:prstGeom prst="rect">
            <a:avLst/>
          </a:prstGeom>
        </p:spPr>
        <p:txBody>
          <a:bodyPr wrap="none">
            <a:spAutoFit/>
          </a:bodyPr>
          <a:lstStyle/>
          <a:p>
            <a:pPr algn="ctr"/>
            <a:r>
              <a:rPr lang="ja-JP" altLang="en-US" sz="4000" dirty="0">
                <a:solidFill>
                  <a:srgbClr val="FF0000"/>
                </a:solidFill>
                <a:latin typeface="ＭＳ ゴシック" panose="020B0609070205080204" pitchFamily="49" charset="-128"/>
                <a:ea typeface="ＭＳ ゴシック" panose="020B0609070205080204" pitchFamily="49" charset="-128"/>
              </a:rPr>
              <a:t>言語活動の実践例</a:t>
            </a:r>
          </a:p>
        </p:txBody>
      </p:sp>
    </p:spTree>
    <p:extLst>
      <p:ext uri="{BB962C8B-B14F-4D97-AF65-F5344CB8AC3E}">
        <p14:creationId xmlns:p14="http://schemas.microsoft.com/office/powerpoint/2010/main" val="14454787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C794991-1328-499E-8E0E-5A03E09000AD}"/>
              </a:ext>
            </a:extLst>
          </p:cNvPr>
          <p:cNvGrpSpPr/>
          <p:nvPr/>
        </p:nvGrpSpPr>
        <p:grpSpPr>
          <a:xfrm>
            <a:off x="153924" y="148418"/>
            <a:ext cx="3413787" cy="697509"/>
            <a:chOff x="6269098" y="3726837"/>
            <a:chExt cx="5657850" cy="1286688"/>
          </a:xfrm>
        </p:grpSpPr>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25570C06-3607-4CB7-969C-F8E44730F54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5" name="テキスト ボックス 4">
            <a:extLst>
              <a:ext uri="{FF2B5EF4-FFF2-40B4-BE49-F238E27FC236}">
                <a16:creationId xmlns:a16="http://schemas.microsoft.com/office/drawing/2014/main" id="{66785FED-EE55-42B2-B519-1E97294ECB01}"/>
              </a:ext>
            </a:extLst>
          </p:cNvPr>
          <p:cNvSpPr txBox="1"/>
          <p:nvPr/>
        </p:nvSpPr>
        <p:spPr>
          <a:xfrm>
            <a:off x="821798" y="948006"/>
            <a:ext cx="11189442" cy="1077218"/>
          </a:xfrm>
          <a:prstGeom prst="rect">
            <a:avLst/>
          </a:prstGeom>
          <a:noFill/>
        </p:spPr>
        <p:txBody>
          <a:bodyPr wrap="square" rtlCol="0">
            <a:spAutoFit/>
          </a:bodyPr>
          <a:lstStyle/>
          <a:p>
            <a:r>
              <a:rPr lang="ja-JP" altLang="en-US" sz="3200" dirty="0">
                <a:latin typeface="ＭＳ ゴシック" panose="020B0609070205080204" pitchFamily="49" charset="-128"/>
                <a:ea typeface="ＭＳ ゴシック" panose="020B0609070205080204" pitchFamily="49" charset="-128"/>
              </a:rPr>
              <a:t>第３学年　</a:t>
            </a:r>
            <a:r>
              <a:rPr lang="en-US" altLang="ja-JP" sz="3200" dirty="0">
                <a:latin typeface="NHHandwriting Medium" panose="020F0500000000000000" pitchFamily="34" charset="0"/>
                <a:ea typeface="ＭＳ ゴシック" panose="020B0609070205080204" pitchFamily="49" charset="-128"/>
              </a:rPr>
              <a:t>Let’s Try! 1 Unit5 What do you like?</a:t>
            </a:r>
          </a:p>
          <a:p>
            <a:r>
              <a:rPr lang="ja-JP" altLang="en-US" sz="3200" dirty="0">
                <a:latin typeface="ＭＳ ゴシック" panose="020B0609070205080204" pitchFamily="49" charset="-128"/>
                <a:ea typeface="ＭＳ ゴシック" panose="020B0609070205080204" pitchFamily="49" charset="-128"/>
              </a:rPr>
              <a:t>言語活動「ゲストの好きな色を聞いてみよう！」</a:t>
            </a:r>
            <a:endParaRPr kumimoji="1" lang="en-US" altLang="ja-JP" sz="2400" dirty="0">
              <a:latin typeface="ＭＳ ゴシック" panose="020B0609070205080204" pitchFamily="49" charset="-128"/>
              <a:ea typeface="ＭＳ ゴシック" panose="020B0609070205080204" pitchFamily="49" charset="-128"/>
            </a:endParaRPr>
          </a:p>
        </p:txBody>
      </p:sp>
      <p:pic>
        <p:nvPicPr>
          <p:cNvPr id="3" name="図 2" descr="パソコン画面のスクリーンショット&#10;&#10;自動的に生成された説明">
            <a:extLst>
              <a:ext uri="{FF2B5EF4-FFF2-40B4-BE49-F238E27FC236}">
                <a16:creationId xmlns:a16="http://schemas.microsoft.com/office/drawing/2014/main" id="{A6504214-E415-4DA5-A818-BAF24D91F72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463" t="56417" r="36560" b="31017"/>
          <a:stretch/>
        </p:blipFill>
        <p:spPr>
          <a:xfrm>
            <a:off x="5512085" y="2721392"/>
            <a:ext cx="737857" cy="747493"/>
          </a:xfrm>
          <a:prstGeom prst="rect">
            <a:avLst/>
          </a:prstGeom>
        </p:spPr>
      </p:pic>
      <p:pic>
        <p:nvPicPr>
          <p:cNvPr id="4" name="図 3" descr="パソコン画面のスクリーンショット&#10;&#10;自動的に生成された説明">
            <a:extLst>
              <a:ext uri="{FF2B5EF4-FFF2-40B4-BE49-F238E27FC236}">
                <a16:creationId xmlns:a16="http://schemas.microsoft.com/office/drawing/2014/main" id="{13F480E5-BBAB-4526-AFA8-E82AE7E043B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flipH="1">
            <a:off x="5462227" y="3616100"/>
            <a:ext cx="932558" cy="747493"/>
          </a:xfrm>
          <a:prstGeom prst="rect">
            <a:avLst/>
          </a:prstGeom>
        </p:spPr>
      </p:pic>
      <p:pic>
        <p:nvPicPr>
          <p:cNvPr id="7" name="図 6" descr="部屋 が含まれている画像&#10;&#10;自動的に生成された説明">
            <a:extLst>
              <a:ext uri="{FF2B5EF4-FFF2-40B4-BE49-F238E27FC236}">
                <a16:creationId xmlns:a16="http://schemas.microsoft.com/office/drawing/2014/main" id="{2A83F31C-D5C0-4B82-A526-7F6D0DEA402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 r="67448" b="62001"/>
          <a:stretch/>
        </p:blipFill>
        <p:spPr>
          <a:xfrm>
            <a:off x="11125600" y="2256657"/>
            <a:ext cx="955043" cy="891873"/>
          </a:xfrm>
          <a:prstGeom prst="rect">
            <a:avLst/>
          </a:prstGeom>
        </p:spPr>
      </p:pic>
      <p:sp>
        <p:nvSpPr>
          <p:cNvPr id="16" name="吹き出し: 角を丸めた四角形 15">
            <a:extLst>
              <a:ext uri="{FF2B5EF4-FFF2-40B4-BE49-F238E27FC236}">
                <a16:creationId xmlns:a16="http://schemas.microsoft.com/office/drawing/2014/main" id="{66E056D7-E739-4CAD-AAA5-4341A3C2C98C}"/>
              </a:ext>
            </a:extLst>
          </p:cNvPr>
          <p:cNvSpPr/>
          <p:nvPr/>
        </p:nvSpPr>
        <p:spPr>
          <a:xfrm>
            <a:off x="9403879" y="2812875"/>
            <a:ext cx="1741427" cy="342591"/>
          </a:xfrm>
          <a:prstGeom prst="wedgeRoundRectCallout">
            <a:avLst>
              <a:gd name="adj1" fmla="val 62378"/>
              <a:gd name="adj2" fmla="val 1514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No, I don’t.</a:t>
            </a:r>
            <a:endParaRPr kumimoji="1" lang="ja-JP" altLang="en-US" dirty="0">
              <a:solidFill>
                <a:sysClr val="windowText" lastClr="000000"/>
              </a:solidFill>
              <a:latin typeface="NHHandwriting Medium" panose="020F0500000000000000" pitchFamily="34" charset="0"/>
            </a:endParaRPr>
          </a:p>
        </p:txBody>
      </p:sp>
      <p:sp>
        <p:nvSpPr>
          <p:cNvPr id="19" name="吹き出し: 角を丸めた四角形 18">
            <a:extLst>
              <a:ext uri="{FF2B5EF4-FFF2-40B4-BE49-F238E27FC236}">
                <a16:creationId xmlns:a16="http://schemas.microsoft.com/office/drawing/2014/main" id="{D555579E-C041-4A5B-9F06-46269FC082EC}"/>
              </a:ext>
            </a:extLst>
          </p:cNvPr>
          <p:cNvSpPr/>
          <p:nvPr/>
        </p:nvSpPr>
        <p:spPr>
          <a:xfrm>
            <a:off x="6990305" y="2073974"/>
            <a:ext cx="4126127" cy="309363"/>
          </a:xfrm>
          <a:prstGeom prst="wedgeRoundRectCallout">
            <a:avLst>
              <a:gd name="adj1" fmla="val -53080"/>
              <a:gd name="adj2" fmla="val 4806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I like blue. </a:t>
            </a:r>
            <a:r>
              <a:rPr kumimoji="1" lang="en-US" altLang="ja-JP" dirty="0">
                <a:solidFill>
                  <a:sysClr val="windowText" lastClr="000000"/>
                </a:solidFill>
                <a:latin typeface="NHHandwriting Medium" panose="020F0500000000000000" pitchFamily="34" charset="0"/>
              </a:rPr>
              <a:t>I like black.</a:t>
            </a:r>
            <a:endParaRPr kumimoji="1" lang="ja-JP" altLang="en-US" dirty="0">
              <a:solidFill>
                <a:sysClr val="windowText" lastClr="000000"/>
              </a:solidFill>
              <a:latin typeface="NHHandwriting Medium" panose="020F0500000000000000" pitchFamily="34" charset="0"/>
            </a:endParaRPr>
          </a:p>
        </p:txBody>
      </p:sp>
      <p:sp>
        <p:nvSpPr>
          <p:cNvPr id="20" name="吹き出し: 角を丸めた四角形 19">
            <a:extLst>
              <a:ext uri="{FF2B5EF4-FFF2-40B4-BE49-F238E27FC236}">
                <a16:creationId xmlns:a16="http://schemas.microsoft.com/office/drawing/2014/main" id="{1E24DD75-1202-467C-9036-B547150731D9}"/>
              </a:ext>
            </a:extLst>
          </p:cNvPr>
          <p:cNvSpPr/>
          <p:nvPr/>
        </p:nvSpPr>
        <p:spPr>
          <a:xfrm>
            <a:off x="6990306" y="2421534"/>
            <a:ext cx="4126127" cy="342591"/>
          </a:xfrm>
          <a:prstGeom prst="wedgeRoundRectCallout">
            <a:avLst>
              <a:gd name="adj1" fmla="val -55413"/>
              <a:gd name="adj2" fmla="val -1374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Do you like blue?</a:t>
            </a:r>
            <a:endParaRPr kumimoji="1" lang="ja-JP" altLang="en-US" dirty="0">
              <a:solidFill>
                <a:sysClr val="windowText" lastClr="000000"/>
              </a:solidFill>
              <a:latin typeface="NHHandwriting Medium" panose="020F0500000000000000" pitchFamily="34" charset="0"/>
            </a:endParaRPr>
          </a:p>
        </p:txBody>
      </p:sp>
      <p:sp>
        <p:nvSpPr>
          <p:cNvPr id="21" name="吹き出し: 角を丸めた四角形 20">
            <a:extLst>
              <a:ext uri="{FF2B5EF4-FFF2-40B4-BE49-F238E27FC236}">
                <a16:creationId xmlns:a16="http://schemas.microsoft.com/office/drawing/2014/main" id="{7CF22CB5-3354-4617-BD85-B2733F661AA1}"/>
              </a:ext>
            </a:extLst>
          </p:cNvPr>
          <p:cNvSpPr/>
          <p:nvPr/>
        </p:nvSpPr>
        <p:spPr>
          <a:xfrm>
            <a:off x="7019179" y="3194384"/>
            <a:ext cx="4126127" cy="342591"/>
          </a:xfrm>
          <a:prstGeom prst="wedgeRoundRectCallout">
            <a:avLst>
              <a:gd name="adj1" fmla="val -55413"/>
              <a:gd name="adj2" fmla="val -1374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Do you like black?</a:t>
            </a:r>
            <a:endParaRPr kumimoji="1" lang="ja-JP" altLang="en-US" dirty="0">
              <a:solidFill>
                <a:sysClr val="windowText" lastClr="000000"/>
              </a:solidFill>
              <a:latin typeface="NHHandwriting Medium" panose="020F0500000000000000" pitchFamily="34" charset="0"/>
            </a:endParaRPr>
          </a:p>
        </p:txBody>
      </p:sp>
      <p:pic>
        <p:nvPicPr>
          <p:cNvPr id="14" name="図 13" descr="部屋, 挿絵 が含まれている画像&#10;&#10;自動的に生成された説明">
            <a:extLst>
              <a:ext uri="{FF2B5EF4-FFF2-40B4-BE49-F238E27FC236}">
                <a16:creationId xmlns:a16="http://schemas.microsoft.com/office/drawing/2014/main" id="{81883239-5D8D-41FE-8B53-9755FECFFFE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463" r="70334" b="66514"/>
          <a:stretch/>
        </p:blipFill>
        <p:spPr>
          <a:xfrm>
            <a:off x="6096000" y="1999037"/>
            <a:ext cx="955043" cy="747493"/>
          </a:xfrm>
          <a:prstGeom prst="rect">
            <a:avLst/>
          </a:prstGeom>
        </p:spPr>
      </p:pic>
      <p:sp>
        <p:nvSpPr>
          <p:cNvPr id="24" name="吹き出し: 角を丸めた四角形 23">
            <a:extLst>
              <a:ext uri="{FF2B5EF4-FFF2-40B4-BE49-F238E27FC236}">
                <a16:creationId xmlns:a16="http://schemas.microsoft.com/office/drawing/2014/main" id="{AE8756E1-D226-4644-9451-BBDC1771AD85}"/>
              </a:ext>
            </a:extLst>
          </p:cNvPr>
          <p:cNvSpPr/>
          <p:nvPr/>
        </p:nvSpPr>
        <p:spPr>
          <a:xfrm>
            <a:off x="9375005" y="3590874"/>
            <a:ext cx="1741427" cy="342591"/>
          </a:xfrm>
          <a:prstGeom prst="wedgeRoundRectCallout">
            <a:avLst>
              <a:gd name="adj1" fmla="val 62378"/>
              <a:gd name="adj2" fmla="val 1514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No, I don’t.</a:t>
            </a:r>
            <a:endParaRPr kumimoji="1" lang="ja-JP" altLang="en-US" dirty="0">
              <a:solidFill>
                <a:sysClr val="windowText" lastClr="000000"/>
              </a:solidFill>
              <a:latin typeface="NHHandwriting Medium" panose="020F0500000000000000" pitchFamily="34" charset="0"/>
            </a:endParaRPr>
          </a:p>
        </p:txBody>
      </p:sp>
      <p:sp>
        <p:nvSpPr>
          <p:cNvPr id="15" name="思考の吹き出し: 雲形 14">
            <a:extLst>
              <a:ext uri="{FF2B5EF4-FFF2-40B4-BE49-F238E27FC236}">
                <a16:creationId xmlns:a16="http://schemas.microsoft.com/office/drawing/2014/main" id="{7F44D663-EF85-4E9C-AB3C-CF4C9CBCB1EA}"/>
              </a:ext>
            </a:extLst>
          </p:cNvPr>
          <p:cNvSpPr/>
          <p:nvPr/>
        </p:nvSpPr>
        <p:spPr>
          <a:xfrm>
            <a:off x="515160" y="2013785"/>
            <a:ext cx="4465475" cy="1415215"/>
          </a:xfrm>
          <a:prstGeom prst="cloudCallout">
            <a:avLst>
              <a:gd name="adj1" fmla="val 60595"/>
              <a:gd name="adj2" fmla="val 1674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ＭＳ ゴシック" panose="020B0609070205080204" pitchFamily="49" charset="-128"/>
                <a:ea typeface="ＭＳ ゴシック" panose="020B0609070205080204" pitchFamily="49" charset="-128"/>
              </a:rPr>
              <a:t>先生と反対だな。</a:t>
            </a:r>
            <a:endParaRPr lang="en-US" altLang="ja-JP" sz="2400" dirty="0">
              <a:latin typeface="ＭＳ ゴシック" panose="020B0609070205080204" pitchFamily="49" charset="-128"/>
              <a:ea typeface="ＭＳ ゴシック" panose="020B0609070205080204" pitchFamily="49" charset="-128"/>
            </a:endParaRPr>
          </a:p>
          <a:p>
            <a:pPr algn="ctr"/>
            <a:r>
              <a:rPr lang="ja-JP" altLang="en-US" sz="2400" dirty="0">
                <a:latin typeface="ＭＳ ゴシック" panose="020B0609070205080204" pitchFamily="49" charset="-128"/>
                <a:ea typeface="ＭＳ ゴシック" panose="020B0609070205080204" pitchFamily="49" charset="-128"/>
              </a:rPr>
              <a:t>ということは</a:t>
            </a:r>
            <a:endParaRPr lang="en-US" altLang="ja-JP" sz="2400" dirty="0">
              <a:latin typeface="ＭＳ ゴシック" panose="020B0609070205080204" pitchFamily="49" charset="-128"/>
              <a:ea typeface="ＭＳ ゴシック" panose="020B0609070205080204" pitchFamily="49" charset="-128"/>
            </a:endParaRPr>
          </a:p>
          <a:p>
            <a:pPr algn="ctr"/>
            <a:r>
              <a:rPr lang="ja-JP" altLang="en-US" sz="2400" dirty="0">
                <a:latin typeface="ＭＳ ゴシック" panose="020B0609070205080204" pitchFamily="49" charset="-128"/>
                <a:ea typeface="ＭＳ ゴシック" panose="020B0609070205080204" pitchFamily="49" charset="-128"/>
              </a:rPr>
              <a:t>もしかして</a:t>
            </a:r>
            <a:r>
              <a:rPr lang="en-US" altLang="ja-JP" sz="2400" dirty="0">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a:t>
            </a:r>
            <a:endParaRPr lang="en-US" altLang="ja-JP" sz="2400" dirty="0">
              <a:latin typeface="ＭＳ ゴシック" panose="020B0609070205080204" pitchFamily="49" charset="-128"/>
              <a:ea typeface="ＭＳ ゴシック" panose="020B0609070205080204" pitchFamily="49" charset="-128"/>
            </a:endParaRPr>
          </a:p>
        </p:txBody>
      </p:sp>
      <p:pic>
        <p:nvPicPr>
          <p:cNvPr id="17" name="図 16" descr="部屋, 挿絵 が含まれている画像&#10;&#10;自動的に生成された説明">
            <a:extLst>
              <a:ext uri="{FF2B5EF4-FFF2-40B4-BE49-F238E27FC236}">
                <a16:creationId xmlns:a16="http://schemas.microsoft.com/office/drawing/2014/main" id="{48789D4B-1BDC-45B8-9F67-90EF86CE4C1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463" r="70334" b="66514"/>
          <a:stretch/>
        </p:blipFill>
        <p:spPr>
          <a:xfrm>
            <a:off x="6096000" y="2782861"/>
            <a:ext cx="955043" cy="747493"/>
          </a:xfrm>
          <a:prstGeom prst="rect">
            <a:avLst/>
          </a:prstGeom>
        </p:spPr>
      </p:pic>
      <p:pic>
        <p:nvPicPr>
          <p:cNvPr id="18" name="図 17" descr="パソコン画面のスクリーンショット&#10;&#10;自動的に生成された説明">
            <a:extLst>
              <a:ext uri="{FF2B5EF4-FFF2-40B4-BE49-F238E27FC236}">
                <a16:creationId xmlns:a16="http://schemas.microsoft.com/office/drawing/2014/main" id="{33BB0042-2412-456B-B463-77D407D0798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463" t="56417" r="36560" b="31017"/>
          <a:stretch/>
        </p:blipFill>
        <p:spPr>
          <a:xfrm>
            <a:off x="6191176" y="3590874"/>
            <a:ext cx="764690" cy="774677"/>
          </a:xfrm>
          <a:prstGeom prst="rect">
            <a:avLst/>
          </a:prstGeom>
        </p:spPr>
      </p:pic>
      <p:sp>
        <p:nvSpPr>
          <p:cNvPr id="34" name="吹き出し: 角を丸めた四角形 33">
            <a:extLst>
              <a:ext uri="{FF2B5EF4-FFF2-40B4-BE49-F238E27FC236}">
                <a16:creationId xmlns:a16="http://schemas.microsoft.com/office/drawing/2014/main" id="{40004DB5-D63A-40B9-A067-96A7201478DE}"/>
              </a:ext>
            </a:extLst>
          </p:cNvPr>
          <p:cNvSpPr/>
          <p:nvPr/>
        </p:nvSpPr>
        <p:spPr>
          <a:xfrm>
            <a:off x="7038234" y="3989847"/>
            <a:ext cx="4638606" cy="342591"/>
          </a:xfrm>
          <a:prstGeom prst="wedgeRoundRectCallout">
            <a:avLst>
              <a:gd name="adj1" fmla="val -54790"/>
              <a:gd name="adj2" fmla="val 31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Do you like red?</a:t>
            </a:r>
            <a:r>
              <a:rPr kumimoji="1" lang="ja-JP" altLang="en-US" dirty="0">
                <a:solidFill>
                  <a:sysClr val="windowText" lastClr="000000"/>
                </a:solidFill>
                <a:latin typeface="NHHandwriting Medium" panose="020F0500000000000000" pitchFamily="34" charset="0"/>
              </a:rPr>
              <a:t>　</a:t>
            </a:r>
            <a:r>
              <a:rPr kumimoji="1" lang="en-US" altLang="ja-JP" dirty="0">
                <a:solidFill>
                  <a:sysClr val="windowText" lastClr="000000"/>
                </a:solidFill>
                <a:latin typeface="NHHandwriting Medium" panose="020F0500000000000000" pitchFamily="34" charset="0"/>
              </a:rPr>
              <a:t>Do you like yellow?</a:t>
            </a:r>
            <a:endParaRPr kumimoji="1" lang="ja-JP" altLang="en-US" dirty="0">
              <a:solidFill>
                <a:sysClr val="windowText" lastClr="000000"/>
              </a:solidFill>
              <a:latin typeface="NHHandwriting Medium" panose="020F0500000000000000" pitchFamily="34" charset="0"/>
            </a:endParaRPr>
          </a:p>
        </p:txBody>
      </p:sp>
      <p:sp>
        <p:nvSpPr>
          <p:cNvPr id="35" name="吹き出し: 角を丸めた四角形 34">
            <a:extLst>
              <a:ext uri="{FF2B5EF4-FFF2-40B4-BE49-F238E27FC236}">
                <a16:creationId xmlns:a16="http://schemas.microsoft.com/office/drawing/2014/main" id="{DC27EB5E-8315-4BBF-B367-ED3C0B6010B2}"/>
              </a:ext>
            </a:extLst>
          </p:cNvPr>
          <p:cNvSpPr/>
          <p:nvPr/>
        </p:nvSpPr>
        <p:spPr>
          <a:xfrm>
            <a:off x="9403879" y="4365551"/>
            <a:ext cx="1741427" cy="342591"/>
          </a:xfrm>
          <a:prstGeom prst="wedgeRoundRectCallout">
            <a:avLst>
              <a:gd name="adj1" fmla="val 63034"/>
              <a:gd name="adj2" fmla="val 8186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Yes, I do.</a:t>
            </a:r>
            <a:endParaRPr kumimoji="1" lang="ja-JP" altLang="en-US" dirty="0">
              <a:solidFill>
                <a:sysClr val="windowText" lastClr="000000"/>
              </a:solidFill>
              <a:latin typeface="NHHandwriting Medium" panose="020F0500000000000000" pitchFamily="34" charset="0"/>
            </a:endParaRPr>
          </a:p>
        </p:txBody>
      </p:sp>
      <p:sp>
        <p:nvSpPr>
          <p:cNvPr id="23" name="思考の吹き出し: 雲形 22">
            <a:extLst>
              <a:ext uri="{FF2B5EF4-FFF2-40B4-BE49-F238E27FC236}">
                <a16:creationId xmlns:a16="http://schemas.microsoft.com/office/drawing/2014/main" id="{7CFAA74A-3835-4E44-A4FD-F374840202C8}"/>
              </a:ext>
            </a:extLst>
          </p:cNvPr>
          <p:cNvSpPr/>
          <p:nvPr/>
        </p:nvSpPr>
        <p:spPr>
          <a:xfrm>
            <a:off x="515160" y="3453535"/>
            <a:ext cx="4465475" cy="747494"/>
          </a:xfrm>
          <a:prstGeom prst="cloudCallout">
            <a:avLst>
              <a:gd name="adj1" fmla="val 60595"/>
              <a:gd name="adj2" fmla="val 1674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ＭＳ ゴシック" panose="020B0609070205080204" pitchFamily="49" charset="-128"/>
                <a:ea typeface="ＭＳ ゴシック" panose="020B0609070205080204" pitchFamily="49" charset="-128"/>
              </a:rPr>
              <a:t>ということは</a:t>
            </a:r>
            <a:r>
              <a:rPr lang="en-US" altLang="ja-JP" sz="2400" dirty="0">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a:t>
            </a:r>
            <a:endParaRPr lang="en-US" altLang="ja-JP" sz="2400" dirty="0">
              <a:latin typeface="ＭＳ ゴシック" panose="020B0609070205080204" pitchFamily="49" charset="-128"/>
              <a:ea typeface="ＭＳ ゴシック" panose="020B0609070205080204" pitchFamily="49" charset="-128"/>
            </a:endParaRPr>
          </a:p>
        </p:txBody>
      </p:sp>
      <p:pic>
        <p:nvPicPr>
          <p:cNvPr id="27" name="図 26" descr="パソコン画面のスクリーンショット&#10;&#10;自動的に生成された説明">
            <a:extLst>
              <a:ext uri="{FF2B5EF4-FFF2-40B4-BE49-F238E27FC236}">
                <a16:creationId xmlns:a16="http://schemas.microsoft.com/office/drawing/2014/main" id="{F7C26272-CD22-4FA3-A052-541367BBBCF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flipH="1">
            <a:off x="6191176" y="4442718"/>
            <a:ext cx="932558" cy="747493"/>
          </a:xfrm>
          <a:prstGeom prst="rect">
            <a:avLst/>
          </a:prstGeom>
        </p:spPr>
      </p:pic>
      <p:sp>
        <p:nvSpPr>
          <p:cNvPr id="38" name="吹き出し: 角を丸めた四角形 37">
            <a:extLst>
              <a:ext uri="{FF2B5EF4-FFF2-40B4-BE49-F238E27FC236}">
                <a16:creationId xmlns:a16="http://schemas.microsoft.com/office/drawing/2014/main" id="{9C91404D-10DA-4AE5-BB51-D0632F802E47}"/>
              </a:ext>
            </a:extLst>
          </p:cNvPr>
          <p:cNvSpPr/>
          <p:nvPr/>
        </p:nvSpPr>
        <p:spPr>
          <a:xfrm>
            <a:off x="7019179" y="4856711"/>
            <a:ext cx="4126127" cy="342591"/>
          </a:xfrm>
          <a:prstGeom prst="wedgeRoundRectCallout">
            <a:avLst>
              <a:gd name="adj1" fmla="val -54790"/>
              <a:gd name="adj2" fmla="val 31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rPr>
              <a:t>Do you like pink?</a:t>
            </a:r>
            <a:endParaRPr kumimoji="1" lang="ja-JP" altLang="en-US" dirty="0">
              <a:solidFill>
                <a:sysClr val="windowText" lastClr="000000"/>
              </a:solidFill>
              <a:latin typeface="NHHandwriting Medium" panose="020F0500000000000000" pitchFamily="34" charset="0"/>
            </a:endParaRPr>
          </a:p>
        </p:txBody>
      </p:sp>
      <p:pic>
        <p:nvPicPr>
          <p:cNvPr id="29" name="図 28" descr="パソコン画面のスクリーンショット&#10;&#10;自動的に生成された説明">
            <a:extLst>
              <a:ext uri="{FF2B5EF4-FFF2-40B4-BE49-F238E27FC236}">
                <a16:creationId xmlns:a16="http://schemas.microsoft.com/office/drawing/2014/main" id="{2C84E994-7958-4408-B469-BFAF3E16E52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463" t="56417" r="36560" b="31017"/>
          <a:stretch/>
        </p:blipFill>
        <p:spPr>
          <a:xfrm>
            <a:off x="5472096" y="4473873"/>
            <a:ext cx="764690" cy="774677"/>
          </a:xfrm>
          <a:prstGeom prst="rect">
            <a:avLst/>
          </a:prstGeom>
        </p:spPr>
      </p:pic>
      <p:sp>
        <p:nvSpPr>
          <p:cNvPr id="39" name="吹き出し: 角を丸めた四角形 38">
            <a:extLst>
              <a:ext uri="{FF2B5EF4-FFF2-40B4-BE49-F238E27FC236}">
                <a16:creationId xmlns:a16="http://schemas.microsoft.com/office/drawing/2014/main" id="{ED6CD9DE-5257-48DB-813A-F489CEAF2F54}"/>
              </a:ext>
            </a:extLst>
          </p:cNvPr>
          <p:cNvSpPr/>
          <p:nvPr/>
        </p:nvSpPr>
        <p:spPr>
          <a:xfrm>
            <a:off x="7038234" y="5270704"/>
            <a:ext cx="4094263" cy="333500"/>
          </a:xfrm>
          <a:prstGeom prst="wedgeRoundRectCallout">
            <a:avLst>
              <a:gd name="adj1" fmla="val 59028"/>
              <a:gd name="adj2" fmla="val 7286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latin typeface="ＭＳ ゴシック" panose="020B0609070205080204" pitchFamily="49" charset="-128"/>
                <a:ea typeface="ＭＳ ゴシック" panose="020B0609070205080204" pitchFamily="49" charset="-128"/>
              </a:rPr>
              <a:t>（強い言い方で）</a:t>
            </a:r>
            <a:r>
              <a:rPr lang="en-US" altLang="ja-JP" dirty="0">
                <a:solidFill>
                  <a:sysClr val="windowText" lastClr="000000"/>
                </a:solidFill>
                <a:latin typeface="NHHandwriting Medium" panose="020F0500000000000000" pitchFamily="34" charset="0"/>
              </a:rPr>
              <a:t>Yes, I do.</a:t>
            </a:r>
            <a:endParaRPr kumimoji="1" lang="ja-JP" altLang="en-US" dirty="0">
              <a:solidFill>
                <a:sysClr val="windowText" lastClr="000000"/>
              </a:solidFill>
              <a:latin typeface="NHHandwriting Medium" panose="020F0500000000000000" pitchFamily="34" charset="0"/>
            </a:endParaRPr>
          </a:p>
        </p:txBody>
      </p:sp>
      <p:sp>
        <p:nvSpPr>
          <p:cNvPr id="41" name="思考の吹き出し: 雲形 40">
            <a:extLst>
              <a:ext uri="{FF2B5EF4-FFF2-40B4-BE49-F238E27FC236}">
                <a16:creationId xmlns:a16="http://schemas.microsoft.com/office/drawing/2014/main" id="{1071DF2A-28C2-4BA3-B62A-51A31E39BD7B}"/>
              </a:ext>
            </a:extLst>
          </p:cNvPr>
          <p:cNvSpPr/>
          <p:nvPr/>
        </p:nvSpPr>
        <p:spPr>
          <a:xfrm>
            <a:off x="554686" y="4291207"/>
            <a:ext cx="4465475" cy="899004"/>
          </a:xfrm>
          <a:prstGeom prst="cloudCallout">
            <a:avLst>
              <a:gd name="adj1" fmla="val 60595"/>
              <a:gd name="adj2" fmla="val 1674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ＭＳ ゴシック" panose="020B0609070205080204" pitchFamily="49" charset="-128"/>
                <a:ea typeface="ＭＳ ゴシック" panose="020B0609070205080204" pitchFamily="49" charset="-128"/>
              </a:rPr>
              <a:t>やっぱり！</a:t>
            </a:r>
            <a:endParaRPr lang="en-US" altLang="ja-JP" sz="2400" dirty="0">
              <a:latin typeface="ＭＳ ゴシック" panose="020B0609070205080204" pitchFamily="49" charset="-128"/>
              <a:ea typeface="ＭＳ ゴシック" panose="020B0609070205080204" pitchFamily="49" charset="-128"/>
            </a:endParaRPr>
          </a:p>
          <a:p>
            <a:pPr algn="ctr"/>
            <a:r>
              <a:rPr lang="ja-JP" altLang="en-US" sz="2400" dirty="0">
                <a:latin typeface="ＭＳ ゴシック" panose="020B0609070205080204" pitchFamily="49" charset="-128"/>
                <a:ea typeface="ＭＳ ゴシック" panose="020B0609070205080204" pitchFamily="49" charset="-128"/>
              </a:rPr>
              <a:t>じゃあ・・・。</a:t>
            </a:r>
            <a:endParaRPr lang="en-US" altLang="ja-JP" sz="2400" dirty="0">
              <a:latin typeface="ＭＳ ゴシック" panose="020B0609070205080204" pitchFamily="49" charset="-128"/>
              <a:ea typeface="ＭＳ ゴシック" panose="020B0609070205080204" pitchFamily="49" charset="-128"/>
            </a:endParaRPr>
          </a:p>
        </p:txBody>
      </p:sp>
      <p:pic>
        <p:nvPicPr>
          <p:cNvPr id="43" name="図 42" descr="パソコン画面のスクリーンショット&#10;&#10;自動的に生成された説明">
            <a:extLst>
              <a:ext uri="{FF2B5EF4-FFF2-40B4-BE49-F238E27FC236}">
                <a16:creationId xmlns:a16="http://schemas.microsoft.com/office/drawing/2014/main" id="{6AD5F593-025E-44E4-90FE-899EC042E7A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463" t="56417" r="36560" b="31017"/>
          <a:stretch/>
        </p:blipFill>
        <p:spPr>
          <a:xfrm>
            <a:off x="6224338" y="5275957"/>
            <a:ext cx="764690" cy="774677"/>
          </a:xfrm>
          <a:prstGeom prst="rect">
            <a:avLst/>
          </a:prstGeom>
        </p:spPr>
      </p:pic>
      <p:sp>
        <p:nvSpPr>
          <p:cNvPr id="46" name="吹き出し: 角を丸めた四角形 45">
            <a:extLst>
              <a:ext uri="{FF2B5EF4-FFF2-40B4-BE49-F238E27FC236}">
                <a16:creationId xmlns:a16="http://schemas.microsoft.com/office/drawing/2014/main" id="{FF77A998-B9FC-4567-9515-88224FD2DEC9}"/>
              </a:ext>
            </a:extLst>
          </p:cNvPr>
          <p:cNvSpPr/>
          <p:nvPr/>
        </p:nvSpPr>
        <p:spPr>
          <a:xfrm>
            <a:off x="7051043" y="5663295"/>
            <a:ext cx="4126127" cy="342591"/>
          </a:xfrm>
          <a:prstGeom prst="wedgeRoundRectCallout">
            <a:avLst>
              <a:gd name="adj1" fmla="val -54790"/>
              <a:gd name="adj2" fmla="val 31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ysClr val="windowText" lastClr="000000"/>
                </a:solidFill>
                <a:latin typeface="NHHandwriting Medium" panose="020F0500000000000000" pitchFamily="34" charset="0"/>
              </a:rPr>
              <a:t>What color do you like?</a:t>
            </a:r>
            <a:endParaRPr kumimoji="1" lang="ja-JP" altLang="en-US" dirty="0">
              <a:solidFill>
                <a:sysClr val="windowText" lastClr="000000"/>
              </a:solidFill>
              <a:latin typeface="NHHandwriting Medium" panose="020F0500000000000000" pitchFamily="34" charset="0"/>
            </a:endParaRPr>
          </a:p>
        </p:txBody>
      </p:sp>
      <p:sp>
        <p:nvSpPr>
          <p:cNvPr id="47" name="吹き出し: 角を丸めた四角形 46">
            <a:extLst>
              <a:ext uri="{FF2B5EF4-FFF2-40B4-BE49-F238E27FC236}">
                <a16:creationId xmlns:a16="http://schemas.microsoft.com/office/drawing/2014/main" id="{C0B415C4-58F5-4337-AAE8-D45250FB7AF8}"/>
              </a:ext>
            </a:extLst>
          </p:cNvPr>
          <p:cNvSpPr/>
          <p:nvPr/>
        </p:nvSpPr>
        <p:spPr>
          <a:xfrm>
            <a:off x="7082907" y="6069065"/>
            <a:ext cx="4094263" cy="333500"/>
          </a:xfrm>
          <a:prstGeom prst="wedgeRoundRectCallout">
            <a:avLst>
              <a:gd name="adj1" fmla="val 57911"/>
              <a:gd name="adj2" fmla="val 9000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ysClr val="windowText" lastClr="000000"/>
                </a:solidFill>
                <a:latin typeface="NHHandwriting Medium" panose="020F0500000000000000" pitchFamily="34" charset="0"/>
                <a:ea typeface="ＭＳ ゴシック" panose="020B0609070205080204" pitchFamily="49" charset="-128"/>
              </a:rPr>
              <a:t>I like red, pink…and White.</a:t>
            </a:r>
            <a:endParaRPr kumimoji="1" lang="ja-JP" altLang="en-US" dirty="0">
              <a:solidFill>
                <a:sysClr val="windowText" lastClr="000000"/>
              </a:solidFill>
              <a:latin typeface="NHHandwriting Medium" panose="020F0500000000000000" pitchFamily="34" charset="0"/>
            </a:endParaRPr>
          </a:p>
        </p:txBody>
      </p:sp>
      <p:pic>
        <p:nvPicPr>
          <p:cNvPr id="45" name="図 44" descr="パソコン画面のスクリーンショット&#10;&#10;自動的に生成された説明">
            <a:extLst>
              <a:ext uri="{FF2B5EF4-FFF2-40B4-BE49-F238E27FC236}">
                <a16:creationId xmlns:a16="http://schemas.microsoft.com/office/drawing/2014/main" id="{9332AB6F-7151-4D77-8895-26BF6C94F87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586" t="56417" r="24866" b="31402"/>
          <a:stretch/>
        </p:blipFill>
        <p:spPr>
          <a:xfrm flipH="1">
            <a:off x="5471492" y="5355741"/>
            <a:ext cx="932558" cy="747493"/>
          </a:xfrm>
          <a:prstGeom prst="rect">
            <a:avLst/>
          </a:prstGeom>
        </p:spPr>
      </p:pic>
      <p:sp>
        <p:nvSpPr>
          <p:cNvPr id="49" name="思考の吹き出し: 雲形 48">
            <a:extLst>
              <a:ext uri="{FF2B5EF4-FFF2-40B4-BE49-F238E27FC236}">
                <a16:creationId xmlns:a16="http://schemas.microsoft.com/office/drawing/2014/main" id="{849ADC4D-C397-41DE-ABE7-B275D01AFEC4}"/>
              </a:ext>
            </a:extLst>
          </p:cNvPr>
          <p:cNvSpPr/>
          <p:nvPr/>
        </p:nvSpPr>
        <p:spPr>
          <a:xfrm>
            <a:off x="629594" y="5336811"/>
            <a:ext cx="4465475" cy="899004"/>
          </a:xfrm>
          <a:prstGeom prst="cloudCallout">
            <a:avLst>
              <a:gd name="adj1" fmla="val 60595"/>
              <a:gd name="adj2" fmla="val 1674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latin typeface="ＭＳ ゴシック" panose="020B0609070205080204" pitchFamily="49" charset="-128"/>
                <a:ea typeface="ＭＳ ゴシック" panose="020B0609070205080204" pitchFamily="49" charset="-128"/>
              </a:rPr>
              <a:t>明るい色が</a:t>
            </a:r>
            <a:endParaRPr lang="en-US" altLang="ja-JP" sz="2400" dirty="0">
              <a:latin typeface="ＭＳ ゴシック" panose="020B0609070205080204" pitchFamily="49" charset="-128"/>
              <a:ea typeface="ＭＳ ゴシック" panose="020B0609070205080204" pitchFamily="49" charset="-128"/>
            </a:endParaRPr>
          </a:p>
          <a:p>
            <a:pPr algn="ctr"/>
            <a:r>
              <a:rPr lang="ja-JP" altLang="en-US" sz="2400" dirty="0">
                <a:latin typeface="ＭＳ ゴシック" panose="020B0609070205080204" pitchFamily="49" charset="-128"/>
                <a:ea typeface="ＭＳ ゴシック" panose="020B0609070205080204" pitchFamily="49" charset="-128"/>
              </a:rPr>
              <a:t>好きなんだ。</a:t>
            </a:r>
            <a:endParaRPr lang="en-US" altLang="ja-JP" sz="2400" dirty="0">
              <a:latin typeface="ＭＳ ゴシック" panose="020B0609070205080204" pitchFamily="49" charset="-128"/>
              <a:ea typeface="ＭＳ ゴシック" panose="020B0609070205080204" pitchFamily="49" charset="-128"/>
            </a:endParaRPr>
          </a:p>
        </p:txBody>
      </p:sp>
      <p:pic>
        <p:nvPicPr>
          <p:cNvPr id="36" name="図 35" descr="部屋 が含まれている画像&#10;&#10;自動的に生成された説明">
            <a:extLst>
              <a:ext uri="{FF2B5EF4-FFF2-40B4-BE49-F238E27FC236}">
                <a16:creationId xmlns:a16="http://schemas.microsoft.com/office/drawing/2014/main" id="{B5AACAE1-B25D-40FA-8A1B-C812AE9803A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 r="67448" b="62001"/>
          <a:stretch/>
        </p:blipFill>
        <p:spPr>
          <a:xfrm>
            <a:off x="11116432" y="3086339"/>
            <a:ext cx="955043" cy="891873"/>
          </a:xfrm>
          <a:prstGeom prst="rect">
            <a:avLst/>
          </a:prstGeom>
        </p:spPr>
      </p:pic>
      <p:pic>
        <p:nvPicPr>
          <p:cNvPr id="37" name="図 36" descr="部屋 が含まれている画像&#10;&#10;自動的に生成された説明">
            <a:extLst>
              <a:ext uri="{FF2B5EF4-FFF2-40B4-BE49-F238E27FC236}">
                <a16:creationId xmlns:a16="http://schemas.microsoft.com/office/drawing/2014/main" id="{05EB8506-C0B0-4DC1-8A98-835578FCA6D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 r="67448" b="62001"/>
          <a:stretch/>
        </p:blipFill>
        <p:spPr>
          <a:xfrm>
            <a:off x="11145306" y="4238368"/>
            <a:ext cx="955043" cy="891873"/>
          </a:xfrm>
          <a:prstGeom prst="rect">
            <a:avLst/>
          </a:prstGeom>
        </p:spPr>
      </p:pic>
      <p:pic>
        <p:nvPicPr>
          <p:cNvPr id="40" name="図 39" descr="部屋 が含まれている画像&#10;&#10;自動的に生成された説明">
            <a:extLst>
              <a:ext uri="{FF2B5EF4-FFF2-40B4-BE49-F238E27FC236}">
                <a16:creationId xmlns:a16="http://schemas.microsoft.com/office/drawing/2014/main" id="{DC7E6CFE-8179-484B-9AFF-5F133AE4169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 r="67448" b="62001"/>
          <a:stretch/>
        </p:blipFill>
        <p:spPr>
          <a:xfrm>
            <a:off x="11145305" y="5068050"/>
            <a:ext cx="955043" cy="891873"/>
          </a:xfrm>
          <a:prstGeom prst="rect">
            <a:avLst/>
          </a:prstGeom>
        </p:spPr>
      </p:pic>
      <p:pic>
        <p:nvPicPr>
          <p:cNvPr id="42" name="図 41" descr="部屋 が含まれている画像&#10;&#10;自動的に生成された説明">
            <a:extLst>
              <a:ext uri="{FF2B5EF4-FFF2-40B4-BE49-F238E27FC236}">
                <a16:creationId xmlns:a16="http://schemas.microsoft.com/office/drawing/2014/main" id="{8188D13F-BAF2-4094-8480-0C34EFD867A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 r="67448" b="62001"/>
          <a:stretch/>
        </p:blipFill>
        <p:spPr>
          <a:xfrm>
            <a:off x="11194142" y="5873894"/>
            <a:ext cx="955043" cy="891873"/>
          </a:xfrm>
          <a:prstGeom prst="rect">
            <a:avLst/>
          </a:prstGeom>
        </p:spPr>
      </p:pic>
    </p:spTree>
    <p:extLst>
      <p:ext uri="{BB962C8B-B14F-4D97-AF65-F5344CB8AC3E}">
        <p14:creationId xmlns:p14="http://schemas.microsoft.com/office/powerpoint/2010/main" val="123019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right)">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par>
                          <p:cTn id="63" fill="hold">
                            <p:stCondLst>
                              <p:cond delay="500"/>
                            </p:stCondLst>
                            <p:childTnLst>
                              <p:par>
                                <p:cTn id="64" presetID="22" presetClass="entr" presetSubtype="2"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right)">
                                      <p:cBhvr>
                                        <p:cTn id="66" dur="500"/>
                                        <p:tgtEl>
                                          <p:spTgt spid="23"/>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right)">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right)">
                                      <p:cBhvr>
                                        <p:cTn id="88" dur="500"/>
                                        <p:tgtEl>
                                          <p:spTgt spid="41"/>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left)">
                                      <p:cBhvr>
                                        <p:cTn id="95" dur="500"/>
                                        <p:tgtEl>
                                          <p:spTgt spid="46"/>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wipe(right)">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wipe(right)">
                                      <p:cBhvr>
                                        <p:cTn id="1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4" grpId="0" animBg="1"/>
      <p:bldP spid="15" grpId="0" animBg="1"/>
      <p:bldP spid="34" grpId="0" animBg="1"/>
      <p:bldP spid="35" grpId="0" animBg="1"/>
      <p:bldP spid="23" grpId="0" animBg="1"/>
      <p:bldP spid="38" grpId="0" animBg="1"/>
      <p:bldP spid="39" grpId="0" animBg="1"/>
      <p:bldP spid="41" grpId="0" animBg="1"/>
      <p:bldP spid="46" grpId="0" animBg="1"/>
      <p:bldP spid="47" grpId="0" animBg="1"/>
      <p:bldP spid="4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C794991-1328-499E-8E0E-5A03E09000AD}"/>
              </a:ext>
            </a:extLst>
          </p:cNvPr>
          <p:cNvGrpSpPr/>
          <p:nvPr/>
        </p:nvGrpSpPr>
        <p:grpSpPr>
          <a:xfrm>
            <a:off x="153924" y="148418"/>
            <a:ext cx="3413787" cy="697509"/>
            <a:chOff x="6269098" y="3726837"/>
            <a:chExt cx="5657850" cy="1286688"/>
          </a:xfrm>
        </p:grpSpPr>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25570C06-3607-4CB7-969C-F8E44730F54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5" name="テキスト ボックス 4">
            <a:extLst>
              <a:ext uri="{FF2B5EF4-FFF2-40B4-BE49-F238E27FC236}">
                <a16:creationId xmlns:a16="http://schemas.microsoft.com/office/drawing/2014/main" id="{66785FED-EE55-42B2-B519-1E97294ECB01}"/>
              </a:ext>
            </a:extLst>
          </p:cNvPr>
          <p:cNvSpPr txBox="1"/>
          <p:nvPr/>
        </p:nvSpPr>
        <p:spPr>
          <a:xfrm>
            <a:off x="821798" y="948006"/>
            <a:ext cx="11189442" cy="1077218"/>
          </a:xfrm>
          <a:prstGeom prst="rect">
            <a:avLst/>
          </a:prstGeom>
          <a:noFill/>
        </p:spPr>
        <p:txBody>
          <a:bodyPr wrap="square" rtlCol="0">
            <a:spAutoFit/>
          </a:bodyPr>
          <a:lstStyle/>
          <a:p>
            <a:r>
              <a:rPr lang="ja-JP" altLang="en-US" sz="3200" dirty="0">
                <a:latin typeface="ＭＳ ゴシック" panose="020B0609070205080204" pitchFamily="49" charset="-128"/>
                <a:ea typeface="ＭＳ ゴシック" panose="020B0609070205080204" pitchFamily="49" charset="-128"/>
              </a:rPr>
              <a:t>第３学年　</a:t>
            </a:r>
            <a:r>
              <a:rPr lang="en-US" altLang="ja-JP" sz="3200" dirty="0">
                <a:latin typeface="NHHandwriting Medium" panose="020F0500000000000000" pitchFamily="34" charset="0"/>
                <a:ea typeface="ＭＳ ゴシック" panose="020B0609070205080204" pitchFamily="49" charset="-128"/>
              </a:rPr>
              <a:t>Let’s Try! 1 Unit5 What do you like?</a:t>
            </a:r>
          </a:p>
          <a:p>
            <a:r>
              <a:rPr lang="ja-JP" altLang="en-US" sz="3200" dirty="0">
                <a:latin typeface="ＭＳ ゴシック" panose="020B0609070205080204" pitchFamily="49" charset="-128"/>
                <a:ea typeface="ＭＳ ゴシック" panose="020B0609070205080204" pitchFamily="49" charset="-128"/>
              </a:rPr>
              <a:t>言語活動「ゲストの好きな色を聞いてみよう！」</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6" name="四角形: 角を丸くする 5">
            <a:extLst>
              <a:ext uri="{FF2B5EF4-FFF2-40B4-BE49-F238E27FC236}">
                <a16:creationId xmlns:a16="http://schemas.microsoft.com/office/drawing/2014/main" id="{460E7570-06B0-4609-A5E7-AE05623F6905}"/>
              </a:ext>
            </a:extLst>
          </p:cNvPr>
          <p:cNvSpPr/>
          <p:nvPr/>
        </p:nvSpPr>
        <p:spPr>
          <a:xfrm>
            <a:off x="2444737" y="1985506"/>
            <a:ext cx="7142025" cy="697508"/>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ysClr val="windowText" lastClr="000000"/>
                </a:solidFill>
                <a:latin typeface="ＭＳ ゴシック" panose="020B0609070205080204" pitchFamily="49" charset="-128"/>
                <a:ea typeface="ＭＳ ゴシック" panose="020B0609070205080204" pitchFamily="49" charset="-128"/>
              </a:rPr>
              <a:t>子どもの目的が変わっている</a:t>
            </a:r>
            <a:r>
              <a:rPr lang="en-US" altLang="ja-JP" sz="3600" dirty="0">
                <a:solidFill>
                  <a:sysClr val="windowText" lastClr="000000"/>
                </a:solidFill>
                <a:latin typeface="ＭＳ ゴシック" panose="020B0609070205080204" pitchFamily="49" charset="-128"/>
                <a:ea typeface="ＭＳ ゴシック" panose="020B0609070205080204" pitchFamily="49" charset="-128"/>
              </a:rPr>
              <a:t>…</a:t>
            </a:r>
            <a:endPar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endParaRPr>
          </a:p>
        </p:txBody>
      </p:sp>
      <p:pic>
        <p:nvPicPr>
          <p:cNvPr id="8" name="図 7" descr="パソコン画面のスクリーンショット&#10;&#10;自動的に生成された説明">
            <a:extLst>
              <a:ext uri="{FF2B5EF4-FFF2-40B4-BE49-F238E27FC236}">
                <a16:creationId xmlns:a16="http://schemas.microsoft.com/office/drawing/2014/main" id="{8B8AA768-EBAE-4BBB-A8D6-B56BF641243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463" t="56417" r="36560" b="31017"/>
          <a:stretch/>
        </p:blipFill>
        <p:spPr>
          <a:xfrm>
            <a:off x="821798" y="4213537"/>
            <a:ext cx="1034585" cy="1048096"/>
          </a:xfrm>
          <a:prstGeom prst="rect">
            <a:avLst/>
          </a:prstGeom>
        </p:spPr>
      </p:pic>
      <p:sp>
        <p:nvSpPr>
          <p:cNvPr id="9" name="思考の吹き出し: 雲形 8">
            <a:extLst>
              <a:ext uri="{FF2B5EF4-FFF2-40B4-BE49-F238E27FC236}">
                <a16:creationId xmlns:a16="http://schemas.microsoft.com/office/drawing/2014/main" id="{22B73515-4BB7-4A84-95D3-90F825FCACDA}"/>
              </a:ext>
            </a:extLst>
          </p:cNvPr>
          <p:cNvSpPr/>
          <p:nvPr/>
        </p:nvSpPr>
        <p:spPr>
          <a:xfrm>
            <a:off x="2897229" y="2864463"/>
            <a:ext cx="9086249" cy="1415215"/>
          </a:xfrm>
          <a:prstGeom prst="cloudCallout">
            <a:avLst>
              <a:gd name="adj1" fmla="val -61427"/>
              <a:gd name="adj2" fmla="val 61635"/>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latin typeface="ＭＳ ゴシック" panose="020B0609070205080204" pitchFamily="49" charset="-128"/>
                <a:ea typeface="ＭＳ ゴシック" panose="020B0609070205080204" pitchFamily="49" charset="-128"/>
              </a:rPr>
              <a:t>ゲストの好きな色を聞いてみよう！</a:t>
            </a:r>
            <a:endParaRPr lang="en-US" altLang="ja-JP" sz="2800" dirty="0">
              <a:latin typeface="ＭＳ ゴシック" panose="020B0609070205080204" pitchFamily="49" charset="-128"/>
              <a:ea typeface="ＭＳ ゴシック" panose="020B0609070205080204" pitchFamily="49" charset="-128"/>
            </a:endParaRPr>
          </a:p>
        </p:txBody>
      </p:sp>
      <p:sp>
        <p:nvSpPr>
          <p:cNvPr id="11" name="思考の吹き出し: 雲形 10">
            <a:extLst>
              <a:ext uri="{FF2B5EF4-FFF2-40B4-BE49-F238E27FC236}">
                <a16:creationId xmlns:a16="http://schemas.microsoft.com/office/drawing/2014/main" id="{CB912814-0220-4945-B9B7-1AA0A98F512E}"/>
              </a:ext>
            </a:extLst>
          </p:cNvPr>
          <p:cNvSpPr/>
          <p:nvPr/>
        </p:nvSpPr>
        <p:spPr>
          <a:xfrm>
            <a:off x="153925" y="5146923"/>
            <a:ext cx="11857316" cy="1415215"/>
          </a:xfrm>
          <a:prstGeom prst="cloudCallout">
            <a:avLst>
              <a:gd name="adj1" fmla="val -37245"/>
              <a:gd name="adj2" fmla="val -9275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latin typeface="ＭＳ ゴシック" panose="020B0609070205080204" pitchFamily="49" charset="-128"/>
                <a:ea typeface="ＭＳ ゴシック" panose="020B0609070205080204" pitchFamily="49" charset="-128"/>
              </a:rPr>
              <a:t>ゲストは，どんなイメージの色が好きなのか？</a:t>
            </a:r>
            <a:endParaRPr lang="en-US" altLang="ja-JP" sz="2800" dirty="0">
              <a:latin typeface="ＭＳ ゴシック" panose="020B0609070205080204" pitchFamily="49" charset="-128"/>
              <a:ea typeface="ＭＳ ゴシック" panose="020B0609070205080204" pitchFamily="49" charset="-128"/>
            </a:endParaRPr>
          </a:p>
        </p:txBody>
      </p:sp>
      <p:sp>
        <p:nvSpPr>
          <p:cNvPr id="44" name="テキスト ボックス 43">
            <a:extLst>
              <a:ext uri="{FF2B5EF4-FFF2-40B4-BE49-F238E27FC236}">
                <a16:creationId xmlns:a16="http://schemas.microsoft.com/office/drawing/2014/main" id="{E8EABBCF-D373-490B-B10C-A76B91ABDF29}"/>
              </a:ext>
            </a:extLst>
          </p:cNvPr>
          <p:cNvSpPr txBox="1"/>
          <p:nvPr/>
        </p:nvSpPr>
        <p:spPr>
          <a:xfrm>
            <a:off x="6739498" y="4245456"/>
            <a:ext cx="4447310" cy="830997"/>
          </a:xfrm>
          <a:prstGeom prst="rect">
            <a:avLst/>
          </a:prstGeom>
          <a:noFill/>
        </p:spPr>
        <p:txBody>
          <a:bodyPr wrap="square">
            <a:spAutoFit/>
          </a:bodyPr>
          <a:lstStyle/>
          <a:p>
            <a:r>
              <a:rPr lang="ja-JP" altLang="en-US" sz="2400" dirty="0">
                <a:latin typeface="ＭＳ ゴシック" panose="020B0609070205080204" pitchFamily="49" charset="-128"/>
                <a:ea typeface="ＭＳ ゴシック" panose="020B0609070205080204" pitchFamily="49" charset="-128"/>
              </a:rPr>
              <a:t>情報を整理・分析しながら，</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でやり取りしている。</a:t>
            </a:r>
          </a:p>
        </p:txBody>
      </p:sp>
      <p:sp>
        <p:nvSpPr>
          <p:cNvPr id="13" name="矢印: 下 12">
            <a:extLst>
              <a:ext uri="{FF2B5EF4-FFF2-40B4-BE49-F238E27FC236}">
                <a16:creationId xmlns:a16="http://schemas.microsoft.com/office/drawing/2014/main" id="{8A71ABCA-0CCC-4F50-9468-75A7DEF56D7D}"/>
              </a:ext>
            </a:extLst>
          </p:cNvPr>
          <p:cNvSpPr/>
          <p:nvPr/>
        </p:nvSpPr>
        <p:spPr>
          <a:xfrm>
            <a:off x="4360244" y="4174987"/>
            <a:ext cx="1559293" cy="1048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爆発: 14 pt 21">
            <a:extLst>
              <a:ext uri="{FF2B5EF4-FFF2-40B4-BE49-F238E27FC236}">
                <a16:creationId xmlns:a16="http://schemas.microsoft.com/office/drawing/2014/main" id="{C2F12218-ADC3-4317-80FE-42802F68BDE8}"/>
              </a:ext>
            </a:extLst>
          </p:cNvPr>
          <p:cNvSpPr/>
          <p:nvPr/>
        </p:nvSpPr>
        <p:spPr>
          <a:xfrm>
            <a:off x="0" y="2470929"/>
            <a:ext cx="3182700" cy="191614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ＭＳ ゴシック" panose="020B0609070205080204" pitchFamily="49" charset="-128"/>
                <a:ea typeface="ＭＳ ゴシック" panose="020B0609070205080204" pitchFamily="49" charset="-128"/>
              </a:rPr>
              <a:t>見方</a:t>
            </a:r>
            <a:endParaRPr kumimoji="1" lang="en-US" altLang="ja-JP" sz="2800" b="1" dirty="0">
              <a:solidFill>
                <a:srgbClr val="FF0000"/>
              </a:solidFill>
              <a:latin typeface="ＭＳ ゴシック" panose="020B0609070205080204" pitchFamily="49" charset="-128"/>
              <a:ea typeface="ＭＳ ゴシック" panose="020B0609070205080204" pitchFamily="49" charset="-128"/>
            </a:endParaRPr>
          </a:p>
          <a:p>
            <a:pPr algn="ctr"/>
            <a:r>
              <a:rPr kumimoji="1" lang="ja-JP" altLang="en-US" sz="2800" b="1" dirty="0">
                <a:solidFill>
                  <a:srgbClr val="FF0000"/>
                </a:solidFill>
                <a:latin typeface="ＭＳ ゴシック" panose="020B0609070205080204" pitchFamily="49" charset="-128"/>
                <a:ea typeface="ＭＳ ゴシック" panose="020B0609070205080204" pitchFamily="49" charset="-128"/>
              </a:rPr>
              <a:t>考え方</a:t>
            </a:r>
          </a:p>
        </p:txBody>
      </p:sp>
    </p:spTree>
    <p:extLst>
      <p:ext uri="{BB962C8B-B14F-4D97-AF65-F5344CB8AC3E}">
        <p14:creationId xmlns:p14="http://schemas.microsoft.com/office/powerpoint/2010/main" val="173491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4" grpId="0"/>
      <p:bldP spid="13" grpId="0" animBg="1"/>
      <p:bldP spid="2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C794991-1328-499E-8E0E-5A03E09000AD}"/>
              </a:ext>
            </a:extLst>
          </p:cNvPr>
          <p:cNvGrpSpPr/>
          <p:nvPr/>
        </p:nvGrpSpPr>
        <p:grpSpPr>
          <a:xfrm>
            <a:off x="153924" y="148418"/>
            <a:ext cx="3413787" cy="697509"/>
            <a:chOff x="6269098" y="3726837"/>
            <a:chExt cx="5657850" cy="1286688"/>
          </a:xfrm>
        </p:grpSpPr>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25570C06-3607-4CB7-969C-F8E44730F54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22" name="爆発: 14 pt 21">
            <a:extLst>
              <a:ext uri="{FF2B5EF4-FFF2-40B4-BE49-F238E27FC236}">
                <a16:creationId xmlns:a16="http://schemas.microsoft.com/office/drawing/2014/main" id="{C2F12218-ADC3-4317-80FE-42802F68BDE8}"/>
              </a:ext>
            </a:extLst>
          </p:cNvPr>
          <p:cNvSpPr/>
          <p:nvPr/>
        </p:nvSpPr>
        <p:spPr>
          <a:xfrm>
            <a:off x="0" y="938411"/>
            <a:ext cx="3182700" cy="191614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ＭＳ ゴシック" panose="020B0609070205080204" pitchFamily="49" charset="-128"/>
                <a:ea typeface="ＭＳ ゴシック" panose="020B0609070205080204" pitchFamily="49" charset="-128"/>
              </a:rPr>
              <a:t>見方</a:t>
            </a:r>
            <a:endParaRPr kumimoji="1" lang="en-US" altLang="ja-JP" sz="2800" b="1" dirty="0">
              <a:solidFill>
                <a:srgbClr val="FF0000"/>
              </a:solidFill>
              <a:latin typeface="ＭＳ ゴシック" panose="020B0609070205080204" pitchFamily="49" charset="-128"/>
              <a:ea typeface="ＭＳ ゴシック" panose="020B0609070205080204" pitchFamily="49" charset="-128"/>
            </a:endParaRPr>
          </a:p>
          <a:p>
            <a:pPr algn="ctr"/>
            <a:r>
              <a:rPr kumimoji="1" lang="ja-JP" altLang="en-US" sz="2800" b="1" dirty="0">
                <a:solidFill>
                  <a:srgbClr val="FF0000"/>
                </a:solidFill>
                <a:latin typeface="ＭＳ ゴシック" panose="020B0609070205080204" pitchFamily="49" charset="-128"/>
                <a:ea typeface="ＭＳ ゴシック" panose="020B0609070205080204" pitchFamily="49" charset="-128"/>
              </a:rPr>
              <a:t>考え方</a:t>
            </a:r>
          </a:p>
        </p:txBody>
      </p:sp>
      <p:sp>
        <p:nvSpPr>
          <p:cNvPr id="17" name="テキスト ボックス 16">
            <a:extLst>
              <a:ext uri="{FF2B5EF4-FFF2-40B4-BE49-F238E27FC236}">
                <a16:creationId xmlns:a16="http://schemas.microsoft.com/office/drawing/2014/main" id="{E9574462-6F45-48D4-B604-8731F45B9A01}"/>
              </a:ext>
            </a:extLst>
          </p:cNvPr>
          <p:cNvSpPr txBox="1"/>
          <p:nvPr/>
        </p:nvSpPr>
        <p:spPr>
          <a:xfrm>
            <a:off x="3182700" y="1021692"/>
            <a:ext cx="8916256" cy="1569660"/>
          </a:xfrm>
          <a:prstGeom prst="rect">
            <a:avLst/>
          </a:prstGeom>
          <a:noFill/>
        </p:spPr>
        <p:txBody>
          <a:bodyPr wrap="square">
            <a:spAutoFit/>
          </a:bodyPr>
          <a:lstStyle/>
          <a:p>
            <a:r>
              <a:rPr lang="ja-JP" altLang="en-US" sz="2400" dirty="0">
                <a:latin typeface="ＭＳ ゴシック" panose="020B0609070205080204" pitchFamily="49" charset="-128"/>
                <a:ea typeface="ＭＳ ゴシック" panose="020B0609070205080204" pitchFamily="49" charset="-128"/>
              </a:rPr>
              <a:t>外国語で表現し伝え合うため、外国語やその背景にある文化を、社会や世界、他者との関わりに着目して捉え、</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目的・場面・状況等に 応じて、情報や自分の考えなどを形成、整理、再構築すること。</a:t>
            </a:r>
          </a:p>
        </p:txBody>
      </p:sp>
      <p:sp>
        <p:nvSpPr>
          <p:cNvPr id="4" name="矢印: 下 3">
            <a:extLst>
              <a:ext uri="{FF2B5EF4-FFF2-40B4-BE49-F238E27FC236}">
                <a16:creationId xmlns:a16="http://schemas.microsoft.com/office/drawing/2014/main" id="{FC812DEF-9793-404B-834E-BDFED4E10BDD}"/>
              </a:ext>
            </a:extLst>
          </p:cNvPr>
          <p:cNvSpPr/>
          <p:nvPr/>
        </p:nvSpPr>
        <p:spPr>
          <a:xfrm rot="19744635">
            <a:off x="6448981" y="2566930"/>
            <a:ext cx="1559293" cy="1195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2DBF271-184B-461D-B19E-7C551F902851}"/>
              </a:ext>
            </a:extLst>
          </p:cNvPr>
          <p:cNvSpPr/>
          <p:nvPr/>
        </p:nvSpPr>
        <p:spPr>
          <a:xfrm>
            <a:off x="4984306" y="3738002"/>
            <a:ext cx="6901314" cy="1181250"/>
          </a:xfrm>
          <a:prstGeom prst="roundRect">
            <a:avLst/>
          </a:prstGeom>
          <a:solidFill>
            <a:srgbClr val="CCFFFF"/>
          </a:solidFill>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0" dirty="0">
                <a:latin typeface="ＭＳ ゴシック" panose="020B0609070205080204" pitchFamily="49" charset="-128"/>
                <a:ea typeface="ＭＳ ゴシック" panose="020B0609070205080204" pitchFamily="49" charset="-128"/>
              </a:rPr>
              <a:t>思考</a:t>
            </a:r>
            <a:r>
              <a:rPr lang="ja-JP" altLang="en-US" sz="6000" dirty="0">
                <a:latin typeface="ＭＳ ゴシック" panose="020B0609070205080204" pitchFamily="49" charset="-128"/>
                <a:ea typeface="ＭＳ ゴシック" panose="020B0609070205080204" pitchFamily="49" charset="-128"/>
              </a:rPr>
              <a:t>・判断・表現</a:t>
            </a:r>
            <a:endParaRPr kumimoji="1" lang="en-US" altLang="ja-JP" sz="6000" dirty="0">
              <a:latin typeface="ＭＳ ゴシック" panose="020B0609070205080204" pitchFamily="49" charset="-128"/>
              <a:ea typeface="ＭＳ ゴシック" panose="020B0609070205080204" pitchFamily="49" charset="-128"/>
            </a:endParaRPr>
          </a:p>
        </p:txBody>
      </p:sp>
      <p:sp>
        <p:nvSpPr>
          <p:cNvPr id="12" name="矢印: 下 11">
            <a:extLst>
              <a:ext uri="{FF2B5EF4-FFF2-40B4-BE49-F238E27FC236}">
                <a16:creationId xmlns:a16="http://schemas.microsoft.com/office/drawing/2014/main" id="{6441686C-B771-4FA3-8665-5B868ABAA9A5}"/>
              </a:ext>
            </a:extLst>
          </p:cNvPr>
          <p:cNvSpPr/>
          <p:nvPr/>
        </p:nvSpPr>
        <p:spPr>
          <a:xfrm rot="2180580">
            <a:off x="2357863" y="2432031"/>
            <a:ext cx="1559293" cy="32134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6A11FCFE-5A0B-4273-B34F-FC660E6EC288}"/>
              </a:ext>
            </a:extLst>
          </p:cNvPr>
          <p:cNvSpPr/>
          <p:nvPr/>
        </p:nvSpPr>
        <p:spPr>
          <a:xfrm>
            <a:off x="327313" y="5338944"/>
            <a:ext cx="11558307" cy="1181250"/>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0" dirty="0">
                <a:latin typeface="ＭＳ ゴシック" panose="020B0609070205080204" pitchFamily="49" charset="-128"/>
                <a:ea typeface="ＭＳ ゴシック" panose="020B0609070205080204" pitchFamily="49" charset="-128"/>
              </a:rPr>
              <a:t>主体的・対話的で深い学び</a:t>
            </a:r>
            <a:endParaRPr kumimoji="1" lang="en-US" altLang="ja-JP" sz="60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60717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C794991-1328-499E-8E0E-5A03E09000AD}"/>
              </a:ext>
            </a:extLst>
          </p:cNvPr>
          <p:cNvGrpSpPr/>
          <p:nvPr/>
        </p:nvGrpSpPr>
        <p:grpSpPr>
          <a:xfrm>
            <a:off x="153924" y="148418"/>
            <a:ext cx="3413787" cy="697509"/>
            <a:chOff x="6269098" y="3726837"/>
            <a:chExt cx="5657850" cy="1286688"/>
          </a:xfrm>
        </p:grpSpPr>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25570C06-3607-4CB7-969C-F8E44730F54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3" name="テキスト ボックス 2">
            <a:extLst>
              <a:ext uri="{FF2B5EF4-FFF2-40B4-BE49-F238E27FC236}">
                <a16:creationId xmlns:a16="http://schemas.microsoft.com/office/drawing/2014/main" id="{7494700F-9D00-4F92-B2FB-F1BD5177ED43}"/>
              </a:ext>
            </a:extLst>
          </p:cNvPr>
          <p:cNvSpPr txBox="1"/>
          <p:nvPr/>
        </p:nvSpPr>
        <p:spPr>
          <a:xfrm>
            <a:off x="282341" y="1165567"/>
            <a:ext cx="11627318" cy="5293757"/>
          </a:xfrm>
          <a:prstGeom prst="rect">
            <a:avLst/>
          </a:prstGeom>
          <a:noFill/>
        </p:spPr>
        <p:txBody>
          <a:bodyPr wrap="square" rtlCol="0">
            <a:spAutoFit/>
          </a:bodyPr>
          <a:lstStyle/>
          <a:p>
            <a:r>
              <a:rPr kumimoji="1" lang="en-US" altLang="ja-JP" sz="2000" dirty="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言語活動のポイント</a:t>
            </a:r>
            <a:r>
              <a:rPr lang="en-US" altLang="ja-JP" sz="2000" dirty="0">
                <a:latin typeface="ＭＳ ゴシック" panose="020B0609070205080204" pitchFamily="49" charset="-128"/>
                <a:ea typeface="ＭＳ ゴシック" panose="020B0609070205080204" pitchFamily="49" charset="-128"/>
              </a:rPr>
              <a:t>】</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・コミュニケーションを行う目的，場面，状況などを明確に設定</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・簡単な語句や基本的な表現を用いながら，友達との関わりを大切にした</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・具体的な課題等を設定し，児童が外国語による</a:t>
            </a:r>
            <a:r>
              <a:rPr lang="ja-JP" altLang="en-US" sz="2000" dirty="0">
                <a:latin typeface="ＭＳ ゴシック" panose="020B0609070205080204" pitchFamily="49" charset="-128"/>
                <a:ea typeface="ＭＳ ゴシック" panose="020B0609070205080204" pitchFamily="49" charset="-128"/>
              </a:rPr>
              <a:t>コミュニケーションにおける見方・考え方を働</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かせながらコミュニケーションの目的や場面，状況などを意識して</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・言語活動で扱う題材は，児童の興味・関心に合ったものとし，</a:t>
            </a:r>
            <a:r>
              <a:rPr lang="ja-JP" altLang="en-US" sz="2000" dirty="0">
                <a:latin typeface="ＭＳ ゴシック" panose="020B0609070205080204" pitchFamily="49" charset="-128"/>
                <a:ea typeface="ＭＳ ゴシック" panose="020B0609070205080204" pitchFamily="49" charset="-128"/>
              </a:rPr>
              <a:t>国語科や音楽家，図画工作科な　</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ど，他教科等で児童が学習したことを活用したり，学校行事で扱う内容と関連付けたり</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・相手意識と中身のある活動</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・児童が進んでコミュニケーションを図りたいと思うような，興味・関心のある題材や活動を扱う。</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・決められた表現を使った単なる反復練習のようなやり方ではなく，伝え合う目的や必然性のある場</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面でのコミュケーションを大切にしたい。</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・相手の思いを想像し，伝える内容や言葉，伝え方を考えながら，相手と意味のあるやり取りを行う</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活動を様々な場面設定の中で行う「伝え合う」ことへの意欲が高まるような場面設定や題材の選択</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・児童が興味・関心をもつ題材を扱い，聞いたり話したりする必然性のある体験的な活動を設定する</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ことが大切</a:t>
            </a:r>
            <a:endParaRPr lang="en-US" altLang="ja-JP" sz="2000" dirty="0">
              <a:latin typeface="ＭＳ ゴシック" panose="020B0609070205080204" pitchFamily="49" charset="-128"/>
              <a:ea typeface="ＭＳ ゴシック" panose="020B0609070205080204" pitchFamily="49" charset="-128"/>
            </a:endParaRPr>
          </a:p>
          <a:p>
            <a:endParaRPr kumimoji="1" lang="en-US" altLang="ja-JP" sz="2000" dirty="0">
              <a:latin typeface="ＭＳ ゴシック" panose="020B0609070205080204" pitchFamily="49" charset="-128"/>
              <a:ea typeface="ＭＳ ゴシック" panose="020B0609070205080204" pitchFamily="49" charset="-128"/>
            </a:endParaRPr>
          </a:p>
          <a:p>
            <a:pPr algn="r"/>
            <a:r>
              <a:rPr lang="ja-JP" altLang="en-US" sz="1600" dirty="0">
                <a:latin typeface="ＭＳ ゴシック" panose="020B0609070205080204" pitchFamily="49" charset="-128"/>
                <a:ea typeface="ＭＳ ゴシック" panose="020B0609070205080204" pitchFamily="49" charset="-128"/>
              </a:rPr>
              <a:t>「小学校学習指導要領　（平成二十九年告示）」</a:t>
            </a:r>
            <a:endParaRPr kumimoji="1" lang="en-US" altLang="ja-JP" sz="16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7613299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C794991-1328-499E-8E0E-5A03E09000AD}"/>
              </a:ext>
            </a:extLst>
          </p:cNvPr>
          <p:cNvGrpSpPr/>
          <p:nvPr/>
        </p:nvGrpSpPr>
        <p:grpSpPr>
          <a:xfrm>
            <a:off x="153924" y="148418"/>
            <a:ext cx="3413787" cy="697509"/>
            <a:chOff x="6269098" y="3726837"/>
            <a:chExt cx="5657850" cy="1286688"/>
          </a:xfrm>
        </p:grpSpPr>
        <p:grpSp>
          <p:nvGrpSpPr>
            <p:cNvPr id="30" name="グループ化 29">
              <a:extLst>
                <a:ext uri="{FF2B5EF4-FFF2-40B4-BE49-F238E27FC236}">
                  <a16:creationId xmlns:a16="http://schemas.microsoft.com/office/drawing/2014/main" id="{34E85EF9-330C-4545-88EA-192F1EBBFB05}"/>
                </a:ext>
              </a:extLst>
            </p:cNvPr>
            <p:cNvGrpSpPr/>
            <p:nvPr/>
          </p:nvGrpSpPr>
          <p:grpSpPr>
            <a:xfrm>
              <a:off x="6269098" y="3726837"/>
              <a:ext cx="5657850" cy="1286688"/>
              <a:chOff x="6372225" y="1520585"/>
              <a:chExt cx="5657850" cy="1390650"/>
            </a:xfrm>
          </p:grpSpPr>
          <p:sp>
            <p:nvSpPr>
              <p:cNvPr id="31" name="四角形: 角を丸くする 30">
                <a:extLst>
                  <a:ext uri="{FF2B5EF4-FFF2-40B4-BE49-F238E27FC236}">
                    <a16:creationId xmlns:a16="http://schemas.microsoft.com/office/drawing/2014/main" id="{8FCFD4CB-A92B-4859-AC30-4B074A8198B6}"/>
                  </a:ext>
                </a:extLst>
              </p:cNvPr>
              <p:cNvSpPr/>
              <p:nvPr/>
            </p:nvSpPr>
            <p:spPr>
              <a:xfrm>
                <a:off x="6372225" y="1520585"/>
                <a:ext cx="5657850" cy="1390650"/>
              </a:xfrm>
              <a:prstGeom prst="roundRect">
                <a:avLst>
                  <a:gd name="adj" fmla="val 43391"/>
                </a:avLst>
              </a:prstGeom>
              <a:ln>
                <a:solidFill>
                  <a:schemeClr val="tx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5B2D78D0-B8DD-4455-BF79-F45018676303}"/>
                  </a:ext>
                </a:extLst>
              </p:cNvPr>
              <p:cNvSpPr/>
              <p:nvPr/>
            </p:nvSpPr>
            <p:spPr>
              <a:xfrm>
                <a:off x="6462713" y="1704975"/>
                <a:ext cx="1016414" cy="1104900"/>
              </a:xfrm>
              <a:prstGeom prst="flowChartConnector">
                <a:avLst/>
              </a:prstGeom>
              <a:solidFill>
                <a:schemeClr val="accent5">
                  <a:lumMod val="75000"/>
                </a:schemeClr>
              </a:solidFill>
              <a:ln>
                <a:solidFill>
                  <a:schemeClr val="accent1">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NHHandwriting Medium" panose="020F0500000000000000" pitchFamily="34" charset="0"/>
                  </a:rPr>
                  <a:t>Unit</a:t>
                </a:r>
              </a:p>
              <a:p>
                <a:pPr algn="ctr"/>
                <a:r>
                  <a:rPr kumimoji="1" lang="en-US" altLang="ja-JP" sz="2000" b="1" dirty="0">
                    <a:latin typeface="NHHandwriting Medium" panose="020F0500000000000000" pitchFamily="34" charset="0"/>
                  </a:rPr>
                  <a:t>5</a:t>
                </a:r>
                <a:endParaRPr kumimoji="1" lang="ja-JP" altLang="en-US" sz="2000" b="1" dirty="0">
                  <a:latin typeface="NHHandwriting Medium" panose="020F0500000000000000" pitchFamily="34" charset="0"/>
                </a:endParaRPr>
              </a:p>
            </p:txBody>
          </p:sp>
        </p:grpSp>
        <p:sp>
          <p:nvSpPr>
            <p:cNvPr id="58" name="テキスト ボックス 57">
              <a:extLst>
                <a:ext uri="{FF2B5EF4-FFF2-40B4-BE49-F238E27FC236}">
                  <a16:creationId xmlns:a16="http://schemas.microsoft.com/office/drawing/2014/main" id="{6F7ABC8A-02BF-4B31-BFD2-1A7E64EBFF77}"/>
                </a:ext>
              </a:extLst>
            </p:cNvPr>
            <p:cNvSpPr txBox="1"/>
            <p:nvPr/>
          </p:nvSpPr>
          <p:spPr>
            <a:xfrm>
              <a:off x="7649335" y="3897441"/>
              <a:ext cx="3692050" cy="965179"/>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授業</a:t>
              </a:r>
              <a:r>
                <a:rPr kumimoji="1" lang="ja-JP" altLang="en-US" sz="2800" dirty="0">
                  <a:latin typeface="ＭＳ ゴシック" panose="020B0609070205080204" pitchFamily="49" charset="-128"/>
                  <a:ea typeface="ＭＳ ゴシック" panose="020B0609070205080204" pitchFamily="49" charset="-128"/>
                </a:rPr>
                <a:t>づくり</a:t>
              </a:r>
            </a:p>
          </p:txBody>
        </p:sp>
      </p:grpSp>
      <p:sp>
        <p:nvSpPr>
          <p:cNvPr id="2" name="四角形: 角を丸くする 1">
            <a:extLst>
              <a:ext uri="{FF2B5EF4-FFF2-40B4-BE49-F238E27FC236}">
                <a16:creationId xmlns:a16="http://schemas.microsoft.com/office/drawing/2014/main" id="{25570C06-3607-4CB7-969C-F8E44730F545}"/>
              </a:ext>
            </a:extLst>
          </p:cNvPr>
          <p:cNvSpPr/>
          <p:nvPr/>
        </p:nvSpPr>
        <p:spPr>
          <a:xfrm>
            <a:off x="8434963" y="148419"/>
            <a:ext cx="3548515" cy="69750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ysClr val="windowText" lastClr="000000"/>
                </a:solidFill>
                <a:latin typeface="ＭＳ ゴシック" panose="020B0609070205080204" pitchFamily="49" charset="-128"/>
                <a:ea typeface="ＭＳ ゴシック" panose="020B0609070205080204" pitchFamily="49" charset="-128"/>
              </a:rPr>
              <a:t>言語活動の設定</a:t>
            </a:r>
          </a:p>
        </p:txBody>
      </p:sp>
      <p:sp>
        <p:nvSpPr>
          <p:cNvPr id="3" name="テキスト ボックス 2">
            <a:extLst>
              <a:ext uri="{FF2B5EF4-FFF2-40B4-BE49-F238E27FC236}">
                <a16:creationId xmlns:a16="http://schemas.microsoft.com/office/drawing/2014/main" id="{7494700F-9D00-4F92-B2FB-F1BD5177ED43}"/>
              </a:ext>
            </a:extLst>
          </p:cNvPr>
          <p:cNvSpPr txBox="1"/>
          <p:nvPr/>
        </p:nvSpPr>
        <p:spPr>
          <a:xfrm>
            <a:off x="282341" y="1165567"/>
            <a:ext cx="11627318" cy="5293757"/>
          </a:xfrm>
          <a:prstGeom prst="rect">
            <a:avLst/>
          </a:prstGeom>
          <a:noFill/>
        </p:spPr>
        <p:txBody>
          <a:bodyPr wrap="square" rtlCol="0">
            <a:spAutoFit/>
          </a:bodyPr>
          <a:lstStyle/>
          <a:p>
            <a:r>
              <a:rPr kumimoji="1" lang="en-US" altLang="ja-JP" sz="2000" dirty="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言語活動のポイント</a:t>
            </a:r>
            <a:r>
              <a:rPr lang="en-US" altLang="ja-JP" sz="2000" dirty="0">
                <a:latin typeface="ＭＳ ゴシック" panose="020B0609070205080204" pitchFamily="49" charset="-128"/>
                <a:ea typeface="ＭＳ ゴシック" panose="020B0609070205080204" pitchFamily="49" charset="-128"/>
              </a:rPr>
              <a:t>】</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・コミュニケーションを行う目的，場面，状況などを明確に設定</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・簡単な語句や基本的な表現を用いながら，友達との関わりを大切にした</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a:t>
            </a:r>
            <a:r>
              <a:rPr kumimoji="1" lang="ja-JP" altLang="en-US" sz="2000" dirty="0">
                <a:solidFill>
                  <a:srgbClr val="FF0000"/>
                </a:solidFill>
                <a:latin typeface="ＭＳ ゴシック" panose="020B0609070205080204" pitchFamily="49" charset="-128"/>
                <a:ea typeface="ＭＳ ゴシック" panose="020B0609070205080204" pitchFamily="49" charset="-128"/>
              </a:rPr>
              <a:t>具体的な課題等</a:t>
            </a:r>
            <a:r>
              <a:rPr kumimoji="1" lang="ja-JP" altLang="en-US" sz="2000" dirty="0">
                <a:latin typeface="ＭＳ ゴシック" panose="020B0609070205080204" pitchFamily="49" charset="-128"/>
                <a:ea typeface="ＭＳ ゴシック" panose="020B0609070205080204" pitchFamily="49" charset="-128"/>
              </a:rPr>
              <a:t>を設定し，児童が外国語による</a:t>
            </a:r>
            <a:r>
              <a:rPr lang="ja-JP" altLang="en-US" sz="2000" dirty="0">
                <a:latin typeface="ＭＳ ゴシック" panose="020B0609070205080204" pitchFamily="49" charset="-128"/>
                <a:ea typeface="ＭＳ ゴシック" panose="020B0609070205080204" pitchFamily="49" charset="-128"/>
              </a:rPr>
              <a:t>コミュニケーションにおける</a:t>
            </a:r>
            <a:r>
              <a:rPr lang="ja-JP" altLang="en-US" sz="2000" dirty="0">
                <a:solidFill>
                  <a:srgbClr val="FF0000"/>
                </a:solidFill>
                <a:latin typeface="ＭＳ ゴシック" panose="020B0609070205080204" pitchFamily="49" charset="-128"/>
                <a:ea typeface="ＭＳ ゴシック" panose="020B0609070205080204" pitchFamily="49" charset="-128"/>
              </a:rPr>
              <a:t>見方・考え方</a:t>
            </a:r>
            <a:r>
              <a:rPr lang="ja-JP" altLang="en-US" sz="2000" dirty="0">
                <a:latin typeface="ＭＳ ゴシック" panose="020B0609070205080204" pitchFamily="49" charset="-128"/>
                <a:ea typeface="ＭＳ ゴシック" panose="020B0609070205080204" pitchFamily="49" charset="-128"/>
              </a:rPr>
              <a:t>を働</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かせながらコミュニケーションの目的や場面，状況などを意識して</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・言語活動で扱う題材は，児童の興味・関心に合ったものとし，</a:t>
            </a:r>
            <a:r>
              <a:rPr lang="ja-JP" altLang="en-US" sz="2000" dirty="0">
                <a:latin typeface="ＭＳ ゴシック" panose="020B0609070205080204" pitchFamily="49" charset="-128"/>
                <a:ea typeface="ＭＳ ゴシック" panose="020B0609070205080204" pitchFamily="49" charset="-128"/>
              </a:rPr>
              <a:t>国語科や音楽家，図画工作科な　</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ど，他教科等で児童が学習したことを活用したり，学校行事で扱う内容と関連付けたり</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・相手意識と中身のある活動</a:t>
            </a:r>
            <a:endParaRPr kumimoji="1"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・児童が進んでコミュニケーションを図りたいと思うような，</a:t>
            </a:r>
            <a:r>
              <a:rPr lang="ja-JP" altLang="en-US" sz="2000" dirty="0">
                <a:solidFill>
                  <a:srgbClr val="FF0000"/>
                </a:solidFill>
                <a:latin typeface="ＭＳ ゴシック" panose="020B0609070205080204" pitchFamily="49" charset="-128"/>
                <a:ea typeface="ＭＳ ゴシック" panose="020B0609070205080204" pitchFamily="49" charset="-128"/>
              </a:rPr>
              <a:t>興味・関心のある題材</a:t>
            </a:r>
            <a:r>
              <a:rPr lang="ja-JP" altLang="en-US" sz="2000" dirty="0">
                <a:latin typeface="ＭＳ ゴシック" panose="020B0609070205080204" pitchFamily="49" charset="-128"/>
                <a:ea typeface="ＭＳ ゴシック" panose="020B0609070205080204" pitchFamily="49" charset="-128"/>
              </a:rPr>
              <a:t>や活動を扱う。</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a:t>
            </a:r>
            <a:r>
              <a:rPr lang="ja-JP" altLang="en-US" sz="2000" dirty="0">
                <a:solidFill>
                  <a:srgbClr val="0000FF"/>
                </a:solidFill>
                <a:latin typeface="ＭＳ ゴシック" panose="020B0609070205080204" pitchFamily="49" charset="-128"/>
                <a:ea typeface="ＭＳ ゴシック" panose="020B0609070205080204" pitchFamily="49" charset="-128"/>
              </a:rPr>
              <a:t>決められた表現を使った単なる反復練習のようなやり方</a:t>
            </a:r>
            <a:r>
              <a:rPr lang="ja-JP" altLang="en-US" sz="2000" dirty="0">
                <a:latin typeface="ＭＳ ゴシック" panose="020B0609070205080204" pitchFamily="49" charset="-128"/>
                <a:ea typeface="ＭＳ ゴシック" panose="020B0609070205080204" pitchFamily="49" charset="-128"/>
              </a:rPr>
              <a:t>ではなく，</a:t>
            </a:r>
            <a:r>
              <a:rPr lang="ja-JP" altLang="en-US" sz="2000" dirty="0">
                <a:solidFill>
                  <a:srgbClr val="FF0000"/>
                </a:solidFill>
                <a:latin typeface="ＭＳ ゴシック" panose="020B0609070205080204" pitchFamily="49" charset="-128"/>
                <a:ea typeface="ＭＳ ゴシック" panose="020B0609070205080204" pitchFamily="49" charset="-128"/>
              </a:rPr>
              <a:t>伝え合う目的や必然性</a:t>
            </a:r>
            <a:r>
              <a:rPr lang="ja-JP" altLang="en-US" sz="2000" dirty="0">
                <a:latin typeface="ＭＳ ゴシック" panose="020B0609070205080204" pitchFamily="49" charset="-128"/>
                <a:ea typeface="ＭＳ ゴシック" panose="020B0609070205080204" pitchFamily="49" charset="-128"/>
              </a:rPr>
              <a:t>のある場</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面でのコミュケーションを大切にしたい。</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a:t>
            </a:r>
            <a:r>
              <a:rPr lang="ja-JP" altLang="en-US" sz="2000" dirty="0">
                <a:solidFill>
                  <a:srgbClr val="FF0000"/>
                </a:solidFill>
                <a:latin typeface="ＭＳ ゴシック" panose="020B0609070205080204" pitchFamily="49" charset="-128"/>
                <a:ea typeface="ＭＳ ゴシック" panose="020B0609070205080204" pitchFamily="49" charset="-128"/>
              </a:rPr>
              <a:t>相手の思いを想像し</a:t>
            </a:r>
            <a:r>
              <a:rPr lang="ja-JP" altLang="en-US" sz="2000" dirty="0">
                <a:latin typeface="ＭＳ ゴシック" panose="020B0609070205080204" pitchFamily="49" charset="-128"/>
                <a:ea typeface="ＭＳ ゴシック" panose="020B0609070205080204" pitchFamily="49" charset="-128"/>
              </a:rPr>
              <a:t>，伝える内容や言葉，伝え方を考えながら，相手と意味のあるやり取りを行う</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活動を様々な場面設定の中で行う「伝え合う」ことへの意欲が高まるような場面設定や題材の選択</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・児童が興味・関心をもつ題材を扱い，聞いたり話したりする</a:t>
            </a:r>
            <a:r>
              <a:rPr lang="ja-JP" altLang="en-US" sz="2000" dirty="0">
                <a:solidFill>
                  <a:srgbClr val="FF0000"/>
                </a:solidFill>
                <a:latin typeface="ＭＳ ゴシック" panose="020B0609070205080204" pitchFamily="49" charset="-128"/>
                <a:ea typeface="ＭＳ ゴシック" panose="020B0609070205080204" pitchFamily="49" charset="-128"/>
              </a:rPr>
              <a:t>必然性のある体験的な活動</a:t>
            </a:r>
            <a:r>
              <a:rPr lang="ja-JP" altLang="en-US" sz="2000" dirty="0">
                <a:latin typeface="ＭＳ ゴシック" panose="020B0609070205080204" pitchFamily="49" charset="-128"/>
                <a:ea typeface="ＭＳ ゴシック" panose="020B0609070205080204" pitchFamily="49" charset="-128"/>
              </a:rPr>
              <a:t>を設定する</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ことが大切</a:t>
            </a:r>
            <a:endParaRPr lang="en-US" altLang="ja-JP" sz="2000" dirty="0">
              <a:latin typeface="ＭＳ ゴシック" panose="020B0609070205080204" pitchFamily="49" charset="-128"/>
              <a:ea typeface="ＭＳ ゴシック" panose="020B0609070205080204" pitchFamily="49" charset="-128"/>
            </a:endParaRPr>
          </a:p>
          <a:p>
            <a:endParaRPr kumimoji="1" lang="en-US" altLang="ja-JP" sz="2000" dirty="0">
              <a:latin typeface="ＭＳ ゴシック" panose="020B0609070205080204" pitchFamily="49" charset="-128"/>
              <a:ea typeface="ＭＳ ゴシック" panose="020B0609070205080204" pitchFamily="49" charset="-128"/>
            </a:endParaRPr>
          </a:p>
          <a:p>
            <a:pPr algn="r"/>
            <a:r>
              <a:rPr lang="ja-JP" altLang="en-US" sz="1600" dirty="0">
                <a:latin typeface="ＭＳ ゴシック" panose="020B0609070205080204" pitchFamily="49" charset="-128"/>
                <a:ea typeface="ＭＳ ゴシック" panose="020B0609070205080204" pitchFamily="49" charset="-128"/>
              </a:rPr>
              <a:t>「小学校学習指導要領　（平成二十九年告示）」</a:t>
            </a:r>
            <a:endParaRPr kumimoji="1" lang="en-US" altLang="ja-JP" sz="16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527900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3357</TotalTime>
  <Words>8950</Words>
  <Application>Microsoft Office PowerPoint</Application>
  <PresentationFormat>ワイド画面</PresentationFormat>
  <Paragraphs>1634</Paragraphs>
  <Slides>116</Slides>
  <Notes>0</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116</vt:i4>
      </vt:variant>
    </vt:vector>
  </HeadingPairs>
  <TitlesOfParts>
    <vt:vector size="133" baseType="lpstr">
      <vt:lpstr>ＭＳ ゴシック</vt:lpstr>
      <vt:lpstr>恋文ペン字</vt:lpstr>
      <vt:lpstr>游ゴシック</vt:lpstr>
      <vt:lpstr>游ゴシック Light</vt:lpstr>
      <vt:lpstr>Arial</vt:lpstr>
      <vt:lpstr>Arial Black</vt:lpstr>
      <vt:lpstr>Calibri</vt:lpstr>
      <vt:lpstr>Corbel</vt:lpstr>
      <vt:lpstr>HandwritingWeCan Light</vt:lpstr>
      <vt:lpstr>HandwritingWeCan Medium</vt:lpstr>
      <vt:lpstr>NHHandwriting Medium</vt:lpstr>
      <vt:lpstr>NHHandwriting RL Light</vt:lpstr>
      <vt:lpstr>NHHandwriting RL TW Light</vt:lpstr>
      <vt:lpstr>Segoe Print</vt:lpstr>
      <vt:lpstr>Segoe UI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Point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dc:creator>
  <cp:lastModifiedBy> </cp:lastModifiedBy>
  <cp:revision>393</cp:revision>
  <cp:lastPrinted>2020-09-07T01:42:00Z</cp:lastPrinted>
  <dcterms:created xsi:type="dcterms:W3CDTF">2020-08-03T01:08:47Z</dcterms:created>
  <dcterms:modified xsi:type="dcterms:W3CDTF">2020-09-07T06:29:00Z</dcterms:modified>
</cp:coreProperties>
</file>