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0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7226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573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470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609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861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098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657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365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05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712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9369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ADF4B-2AC2-4A5F-8659-D5F17CF27860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D9BED-A337-42D2-8299-AC6A5F2495C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08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4564D50-57B5-424C-BFEF-1A4026A1B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07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21C2CE-3EE9-4C0E-8B2B-4CBCB024F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78DB511-449B-4D06-B08C-3D9B07777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00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476A6D-FA83-40CD-BEE0-BD4FD3CCA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93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731ABA-DCA3-4681-B30C-F29B46405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6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027AE90-2041-489B-868F-5574D02F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67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32FA534-7166-49F3-BE65-FF4D60CC9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5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682787B-5C12-4471-809C-CBC1F6A63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9BBE2B7-A9FB-453C-8AFC-0003D5F2A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3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FB876AE-CE0F-4B74-960D-DD04B6BFE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7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6FF077-E06A-4F81-AF33-7AD1CAED3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9B7C38-6480-494F-A7C7-7454A491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15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1B8F09-ECFF-42A2-8C82-1CCAFAF04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0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C6542CE-9E05-47FC-861F-87517E29C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26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D26B87-B6F0-4282-94D4-E0BE7CDE5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4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0087CF7-04D5-44EC-8575-522E254BC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07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8CDBB67-63BB-44F7-86CF-52015D629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1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7392D-971F-4555-AB24-426F69710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94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9BDA59D-AD8D-4828-BCF9-7B3E111D3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2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714677-D063-409A-9A25-E42015A66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3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42B9921-524E-494F-B167-EBA5EBFF9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5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E5D888C-8DE0-4444-9569-5DE1C21B5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5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1639A4-1F0E-47BC-AD01-D87BBB440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8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881BD1-A8CA-4745-B7B8-DC9584A7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0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48B5258-763B-4A29-A1DE-B415B940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0A25D2-2D82-425C-8453-63C44E4EE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1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6EC944-0F12-4067-8708-1B77E9911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02"/>
            <a:ext cx="9144000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65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画面に合わせる (4:3)</PresentationFormat>
  <Paragraphs>0</Paragraphs>
  <Slides>27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3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shicen_5</dc:creator>
  <cp:lastModifiedBy>shicen_5</cp:lastModifiedBy>
  <cp:revision>1</cp:revision>
  <dcterms:created xsi:type="dcterms:W3CDTF">2023-11-13T01:11:50Z</dcterms:created>
  <dcterms:modified xsi:type="dcterms:W3CDTF">2023-11-13T01:15:06Z</dcterms:modified>
</cp:coreProperties>
</file>