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66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9540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278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34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0485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10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7517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529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612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9684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741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515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8DE25-5547-496D-AAF4-54101A395E3A}" type="datetimeFigureOut">
              <a:rPr kumimoji="1" lang="ja-JP" altLang="en-US" smtClean="0"/>
              <a:t>2023/11/13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47E5C-0DB1-4C1A-87F8-F5CF26F4482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7569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27AEE469-3959-446C-9704-84522B24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27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58909AA-0CCF-4223-ABE2-461A36D13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5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758E46-EACB-4556-8903-A0B261CAA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905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0E3EC3-6C21-4396-A127-203B84F1F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06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C68F818-538C-4897-BDBE-B66FA427F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86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91FA99F-7FDE-4081-B771-AF2A581DC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2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E31D02B-F61E-4B64-9A04-3B8C630CB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210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521602-13DA-4C41-9B61-FF545A831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6F6942-2D5D-42EE-BA06-B3051AB0F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93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618DB6B-AE32-43D5-97A3-DE9C50C0E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71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33F0C4D-8389-485B-8DCF-18DE57974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84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DA6B74-EDED-47A4-825E-A0CF4DFE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6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DE9E6CD-229D-47F9-A3EB-692CD92E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67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06A99A-B073-4D81-A8A3-418A866DC8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17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E44677-AEA3-48B4-A333-4270A2E9B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27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2286BC-48AB-498B-B6A4-7807DA4E0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8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70A96B-BBE7-438B-9F96-6838AD4A3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909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86CA8FB-85DB-4221-91D9-987EEB93C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6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3748B83-D276-4377-8938-047902B00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21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CDBED8C-97A6-4E27-AB9F-8F4FB4AC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28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22E10F3-F57A-42A0-89F8-E090BAE12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1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462255-377E-4BBA-8F7B-EA7F05F39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F557B9A-30CF-4EE7-9C1A-E981A9D86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01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51CD13-76DA-4476-A7CB-766CF35FF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9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9A8485E-B599-4274-8B02-0D69079C9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07"/>
            <a:ext cx="9144000" cy="64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59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画面に合わせる (4:3)</PresentationFormat>
  <Paragraphs>0</Paragraphs>
  <Slides>25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1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shicen_5</dc:creator>
  <cp:lastModifiedBy>shicen_5</cp:lastModifiedBy>
  <cp:revision>1</cp:revision>
  <dcterms:created xsi:type="dcterms:W3CDTF">2023-11-13T01:08:01Z</dcterms:created>
  <dcterms:modified xsi:type="dcterms:W3CDTF">2023-11-13T01:11:09Z</dcterms:modified>
</cp:coreProperties>
</file>