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31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17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9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56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55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57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9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84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67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32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56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527B7-9F95-4E23-AAF2-D9E4A4BE124C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FEB19-DAD1-4654-B1DB-4A5630EAC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14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F3659AD-9770-44CB-A7F7-D3E20DEF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7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8A7BF7F-535D-4DA6-B755-2DCEC9321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5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9FCF91-0ABD-4FC9-81F4-6B8B40AAA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D392D57-9220-4721-92E4-C51607CA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9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DE8F407-A9DB-4785-A361-439A7465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D089E8-E2CB-4AA5-9879-D3716D695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5C5E35B-6F3E-4B1B-A665-C2BF1A2BB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21C190-63FE-4A1E-A8A6-26C19D7A3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3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AFA398-EDA4-41BD-BEBC-5D46FECC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820A25-26DE-41BB-9D39-E1A6D62A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AFA7BE3-FA5A-498F-B08D-7A83FEEB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5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C40AA5-106E-4447-AA90-42B565A53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5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C6AEFA-8D7C-4DC5-8E03-05D4A1F42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07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120E3C-C49B-49F3-909A-83CDE692A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8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1AA868-1A26-4828-8C98-71C3BA87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FB4073-0175-4E7B-9C34-B153FBE3A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1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FC8338-2854-432A-9A9B-13511370E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6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D53CF5-8C48-43E6-A346-101D1188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16E600-9872-42D2-8B31-6E044026D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1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A6AE38F-ED97-46F1-B991-DB56FAB19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07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BCE4B2-4ABC-4526-8B42-3885474F3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55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894A1E6-2F29-4989-ABE2-4DD9551B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DEC327-5ACF-468C-9E96-E7FEA95A8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7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140185-9198-4A27-8E96-05801E8CE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2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2429D5-223E-40E1-BDEC-F5A63215A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8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4DC5B77-8B57-4D88-BBE6-F08EB131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59FCAE-9AC2-46B6-A9DA-CAABB30A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A2B916-14A9-481A-AD38-24913D2FA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0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03CB569-F213-4F50-B59E-AD0E77DC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5828B1-2BC3-4BAA-90FC-23E69683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8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B8F69B9-F509-4D73-860B-AB6B35FF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14"/>
            <a:ext cx="9144000" cy="64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0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画面に合わせる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shicen_5</dc:creator>
  <cp:lastModifiedBy>shicen_5</cp:lastModifiedBy>
  <cp:revision>1</cp:revision>
  <dcterms:created xsi:type="dcterms:W3CDTF">2023-11-13T00:58:48Z</dcterms:created>
  <dcterms:modified xsi:type="dcterms:W3CDTF">2023-11-13T01:06:54Z</dcterms:modified>
</cp:coreProperties>
</file>