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2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69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05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8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583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36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805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3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74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30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43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69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C6278-9227-4E72-BB42-2150C97D5F15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3124B-9DAB-4D60-ABFA-75C3F794E3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43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86814B9-896D-4CBC-91B3-C838DD499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CC02F4-080B-4185-9A7F-E612BD71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86" y="0"/>
            <a:ext cx="972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7A102A-CFDD-4D9D-93FE-92B7672EA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D212AC3-6A50-4267-86E3-1C48707B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7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DF74243-A766-4015-9394-76F91F48D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261C9C-6F99-4C24-92F1-101FCF404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7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BDEBEE7-AD26-4CBD-B5ED-1096E1E2A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90704C-4A9B-42E5-B7F8-399F07547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E6B4A8-9213-498C-B515-D0A362299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7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8C45D6-9FD1-4868-A9E1-65D704707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1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9BEAF9-7385-498B-A8B9-B33AF7BBD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34F4CA3-53F7-4B32-9369-5D486A2D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A7F385A-D855-4497-AD55-397000C03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3AB48C-AF63-4F6E-A18F-D41433DA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87D4C0-6E20-4C5F-BBF6-117EA5580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7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EDBEE5C-DAF8-4402-B6FA-F84733854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1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9B5090-CE4A-49B2-B6D2-D3F58589A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86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B2062C-0809-41B7-90B5-1102806B6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35BB328-2E40-4DFE-A6BE-0BB521672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9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E72C524-7379-4B4E-BEA4-BF14CBEDC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8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A6AC2EF-A135-4152-B5B5-0959D3D9F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8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0ABF5DD-4047-4B94-A1E3-B99D0F2F5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3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37960D-8CD9-496E-B671-B344F1ADF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B697C04-A3D7-4BB6-A384-2D2D9D4E9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986C8D-A9B8-4B08-9BBD-A1BFDE0DF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78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画面に合わせる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0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shicen_5</dc:creator>
  <cp:lastModifiedBy>shicen_5</cp:lastModifiedBy>
  <cp:revision>3</cp:revision>
  <dcterms:created xsi:type="dcterms:W3CDTF">2023-11-13T00:41:43Z</dcterms:created>
  <dcterms:modified xsi:type="dcterms:W3CDTF">2023-11-13T00:52:40Z</dcterms:modified>
</cp:coreProperties>
</file>