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24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1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07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62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77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51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69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69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10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79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5CCA9-7079-4E37-872C-DEDFD1DEA2A5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09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3"/>
          <a:stretch/>
        </p:blipFill>
        <p:spPr bwMode="auto">
          <a:xfrm>
            <a:off x="467544" y="1801911"/>
            <a:ext cx="8136904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5760" y="203264"/>
            <a:ext cx="8820472" cy="962384"/>
          </a:xfrm>
        </p:spPr>
        <p:txBody>
          <a:bodyPr>
            <a:normAutofit fontScale="90000"/>
          </a:bodyPr>
          <a:lstStyle/>
          <a:p>
            <a:pPr algn="l"/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亀田郷の</a:t>
            </a:r>
            <a: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lang="en-US" altLang="ja-JP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lang="en-US" altLang="ja-JP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の田んぼで</a:t>
            </a:r>
            <a: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　　　　　　米作りにかかる作業時間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92450" y="1216199"/>
            <a:ext cx="5287662" cy="484609"/>
          </a:xfrm>
          <a:prstGeom prst="wedgeRoundRectCallout">
            <a:avLst>
              <a:gd name="adj1" fmla="val -3183"/>
              <a:gd name="adj2" fmla="val -19174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</p:spTree>
    <p:extLst>
      <p:ext uri="{BB962C8B-B14F-4D97-AF65-F5344CB8AC3E}">
        <p14:creationId xmlns:p14="http://schemas.microsoft.com/office/powerpoint/2010/main" val="275819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3"/>
          <a:stretch/>
        </p:blipFill>
        <p:spPr bwMode="auto">
          <a:xfrm>
            <a:off x="467544" y="1801911"/>
            <a:ext cx="8136904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4624"/>
            <a:ext cx="8929392" cy="1106400"/>
          </a:xfrm>
        </p:spPr>
        <p:txBody>
          <a:bodyPr>
            <a:normAutofit fontScale="90000"/>
          </a:bodyPr>
          <a:lstStyle/>
          <a:p>
            <a:pPr algn="l"/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亀田郷の</a:t>
            </a:r>
            <a: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lang="en-US" altLang="ja-JP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lang="en-US" altLang="ja-JP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の田んぼで</a:t>
            </a:r>
            <a: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　　　　　　米作りにかかる作業時間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92450" y="1216199"/>
            <a:ext cx="5287662" cy="484609"/>
          </a:xfrm>
          <a:prstGeom prst="wedgeRoundRectCallout">
            <a:avLst>
              <a:gd name="adj1" fmla="val -3183"/>
              <a:gd name="adj2" fmla="val -19174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475656" y="2276872"/>
            <a:ext cx="6408712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紙などでおおって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年号（横軸）１つずつめくって見せる。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5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38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 P丸ゴシック体E</vt:lpstr>
      <vt:lpstr>HGP創英角ﾎﾟｯﾌﾟ体</vt:lpstr>
      <vt:lpstr>ＭＳ Ｐゴシック</vt:lpstr>
      <vt:lpstr>Arial</vt:lpstr>
      <vt:lpstr>Calibri</vt:lpstr>
      <vt:lpstr>Office ​​テーマ</vt:lpstr>
      <vt:lpstr>亀田郷の10a(ｱｰﾙ)の田んぼで 　　　　　　米作りにかかる作業時間</vt:lpstr>
      <vt:lpstr>亀田郷の10a(ｱｰﾙ)の田んぼで 　　　　　　米作りにかかる作業時間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10a(ｱｰﾙ)でとれる　お米の量(りょう)</dc:title>
  <dc:creator>te241075</dc:creator>
  <cp:lastModifiedBy>Shicen_3</cp:lastModifiedBy>
  <cp:revision>7</cp:revision>
  <dcterms:created xsi:type="dcterms:W3CDTF">2017-03-14T06:41:16Z</dcterms:created>
  <dcterms:modified xsi:type="dcterms:W3CDTF">2017-03-14T23:20:37Z</dcterms:modified>
</cp:coreProperties>
</file>