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2" r:id="rId6"/>
    <p:sldId id="261" r:id="rId7"/>
    <p:sldId id="263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6667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9591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2439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5619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8264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857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122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554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039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737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134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D873A-04F7-4EF9-8159-3A34C88E8A3E}" type="datetimeFigureOut">
              <a:rPr kumimoji="1" lang="ja-JP" altLang="en-US" smtClean="0"/>
              <a:pPr/>
              <a:t>2017/3/13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585ED-D0D1-47B5-810E-8707CD4C11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706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1234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573" y="3489102"/>
            <a:ext cx="2425700" cy="30480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6" y="1709133"/>
            <a:ext cx="4344473" cy="2681354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454727" y="263236"/>
            <a:ext cx="969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汽車で亀田郷を通りかかった人が言いました。</a:t>
            </a:r>
            <a:endParaRPr kumimoji="1" lang="ja-JP" altLang="en-US" sz="3600" dirty="0"/>
          </a:p>
        </p:txBody>
      </p:sp>
      <p:sp>
        <p:nvSpPr>
          <p:cNvPr id="5" name="四角形吹き出し 4"/>
          <p:cNvSpPr/>
          <p:nvPr/>
        </p:nvSpPr>
        <p:spPr>
          <a:xfrm>
            <a:off x="819150" y="1537855"/>
            <a:ext cx="8229601" cy="2549236"/>
          </a:xfrm>
          <a:prstGeom prst="wedgeRectCallout">
            <a:avLst>
              <a:gd name="adj1" fmla="val 57359"/>
              <a:gd name="adj2" fmla="val 565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6000" dirty="0" smtClean="0"/>
              <a:t>亀田郷は</a:t>
            </a:r>
            <a:endParaRPr lang="en-US" altLang="ja-JP" sz="6000" dirty="0" smtClean="0"/>
          </a:p>
          <a:p>
            <a:pPr algn="ctr"/>
            <a:r>
              <a:rPr kumimoji="1" lang="ja-JP" altLang="en-US" sz="6000" dirty="0" smtClean="0"/>
              <a:t>湖みたいなところですね。</a:t>
            </a:r>
            <a:endParaRPr kumimoji="1" lang="ja-JP" altLang="en-US" sz="6000" dirty="0"/>
          </a:p>
        </p:txBody>
      </p:sp>
      <p:sp>
        <p:nvSpPr>
          <p:cNvPr id="6" name="正方形/長方形 5"/>
          <p:cNvSpPr/>
          <p:nvPr/>
        </p:nvSpPr>
        <p:spPr>
          <a:xfrm>
            <a:off x="895350" y="2895600"/>
            <a:ext cx="3638550" cy="78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1106150" y="3429000"/>
            <a:ext cx="457200" cy="5334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9525000" y="3295650"/>
            <a:ext cx="419100" cy="4762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9105900" y="4171950"/>
            <a:ext cx="457200" cy="533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89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6" grpId="1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573" y="3489102"/>
            <a:ext cx="2425700" cy="3048000"/>
          </a:xfrm>
          <a:prstGeom prst="rect">
            <a:avLst/>
          </a:prstGeom>
        </p:spPr>
      </p:pic>
      <p:sp>
        <p:nvSpPr>
          <p:cNvPr id="3" name="四角形吹き出し 2"/>
          <p:cNvSpPr/>
          <p:nvPr/>
        </p:nvSpPr>
        <p:spPr>
          <a:xfrm>
            <a:off x="1939637" y="1537855"/>
            <a:ext cx="6677891" cy="2549236"/>
          </a:xfrm>
          <a:prstGeom prst="wedgeRectCallout">
            <a:avLst>
              <a:gd name="adj1" fmla="val 64553"/>
              <a:gd name="adj2" fmla="val 4834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 smtClean="0"/>
              <a:t>こんなところに</a:t>
            </a:r>
            <a:endParaRPr kumimoji="1" lang="en-US" altLang="ja-JP" sz="6000" dirty="0" smtClean="0"/>
          </a:p>
          <a:p>
            <a:pPr algn="ctr"/>
            <a:r>
              <a:rPr kumimoji="1" lang="ja-JP" altLang="en-US" sz="6000" dirty="0" smtClean="0"/>
              <a:t>湖があったかな？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72639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0"/>
            <a:ext cx="10543309" cy="6870723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4308764" y="152400"/>
            <a:ext cx="472440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 smtClean="0"/>
              <a:t>地図にない湖</a:t>
            </a:r>
            <a:endParaRPr kumimoji="1" lang="ja-JP" altLang="en-US" sz="5400" dirty="0"/>
          </a:p>
        </p:txBody>
      </p:sp>
    </p:spTree>
    <p:extLst>
      <p:ext uri="{BB962C8B-B14F-4D97-AF65-F5344CB8AC3E}">
        <p14:creationId xmlns:p14="http://schemas.microsoft.com/office/powerpoint/2010/main" val="78264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5" t="29241" r="28610" b="5152"/>
          <a:stretch/>
        </p:blipFill>
        <p:spPr>
          <a:xfrm>
            <a:off x="5678129" y="-23112"/>
            <a:ext cx="5943600" cy="4895016"/>
          </a:xfrm>
          <a:prstGeom prst="rect">
            <a:avLst/>
          </a:prstGeom>
          <a:blipFill dpi="0" rotWithShape="1">
            <a:blip r:embed="rId3" cstate="print">
              <a:alphaModFix amt="0"/>
            </a:blip>
            <a:srcRect/>
            <a:stretch>
              <a:fillRect/>
            </a:stretch>
          </a:blipFill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9" t="10628" r="9676" b="7633"/>
          <a:stretch/>
        </p:blipFill>
        <p:spPr>
          <a:xfrm>
            <a:off x="0" y="0"/>
            <a:ext cx="5678129" cy="48719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88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5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肖像画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822" y="476250"/>
            <a:ext cx="3450409" cy="52959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152900" y="552450"/>
            <a:ext cx="386715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4000" dirty="0" smtClean="0"/>
              <a:t>佐野藤三郎さん</a:t>
            </a:r>
            <a:endParaRPr kumimoji="1" lang="ja-JP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57650" y="2057400"/>
            <a:ext cx="7772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亀田郷土地改良区の理事長を約</a:t>
            </a:r>
            <a:r>
              <a:rPr kumimoji="1" lang="en-US" altLang="ja-JP" sz="3600" dirty="0" smtClean="0"/>
              <a:t>40</a:t>
            </a:r>
            <a:r>
              <a:rPr kumimoji="1" lang="ja-JP" altLang="en-US" sz="3600" dirty="0" smtClean="0"/>
              <a:t>年務め，亀田郷の発展に尽くした人。</a:t>
            </a:r>
            <a:endParaRPr kumimoji="1" lang="en-US" altLang="ja-JP" sz="3600" dirty="0" smtClean="0"/>
          </a:p>
          <a:p>
            <a:endParaRPr kumimoji="1" lang="ja-JP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56</Words>
  <Application>Microsoft Office PowerPoint</Application>
  <PresentationFormat>ワイド画面</PresentationFormat>
  <Paragraphs>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te271000</dc:creator>
  <cp:lastModifiedBy>Shicen_3</cp:lastModifiedBy>
  <cp:revision>14</cp:revision>
  <dcterms:created xsi:type="dcterms:W3CDTF">2016-11-01T11:09:36Z</dcterms:created>
  <dcterms:modified xsi:type="dcterms:W3CDTF">2017-03-13T02:13:34Z</dcterms:modified>
</cp:coreProperties>
</file>