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56" r:id="rId7"/>
    <p:sldId id="263" r:id="rId8"/>
    <p:sldId id="262" r:id="rId9"/>
    <p:sldId id="264" r:id="rId10"/>
    <p:sldId id="265" r:id="rId11"/>
    <p:sldId id="267" r:id="rId12"/>
    <p:sldId id="268" r:id="rId13"/>
    <p:sldId id="266" r:id="rId14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618" y="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39E5A-3960-4F4B-8BB8-3235B4344329}" type="datetimeFigureOut">
              <a:rPr kumimoji="1" lang="ja-JP" altLang="en-US" smtClean="0"/>
              <a:t>2017/3/10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02B022-5B37-4996-BAE4-0E33C24CF15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832416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39E5A-3960-4F4B-8BB8-3235B4344329}" type="datetimeFigureOut">
              <a:rPr kumimoji="1" lang="ja-JP" altLang="en-US" smtClean="0"/>
              <a:t>2017/3/10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02B022-5B37-4996-BAE4-0E33C24CF15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989322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39E5A-3960-4F4B-8BB8-3235B4344329}" type="datetimeFigureOut">
              <a:rPr kumimoji="1" lang="ja-JP" altLang="en-US" smtClean="0"/>
              <a:t>2017/3/10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02B022-5B37-4996-BAE4-0E33C24CF15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435855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39E5A-3960-4F4B-8BB8-3235B4344329}" type="datetimeFigureOut">
              <a:rPr kumimoji="1" lang="ja-JP" altLang="en-US" smtClean="0"/>
              <a:t>2017/3/10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02B022-5B37-4996-BAE4-0E33C24CF15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734194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39E5A-3960-4F4B-8BB8-3235B4344329}" type="datetimeFigureOut">
              <a:rPr kumimoji="1" lang="ja-JP" altLang="en-US" smtClean="0"/>
              <a:t>2017/3/10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02B022-5B37-4996-BAE4-0E33C24CF15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059736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39E5A-3960-4F4B-8BB8-3235B4344329}" type="datetimeFigureOut">
              <a:rPr kumimoji="1" lang="ja-JP" altLang="en-US" smtClean="0"/>
              <a:t>2017/3/10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02B022-5B37-4996-BAE4-0E33C24CF15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426497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39E5A-3960-4F4B-8BB8-3235B4344329}" type="datetimeFigureOut">
              <a:rPr kumimoji="1" lang="ja-JP" altLang="en-US" smtClean="0"/>
              <a:t>2017/3/10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02B022-5B37-4996-BAE4-0E33C24CF15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30277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39E5A-3960-4F4B-8BB8-3235B4344329}" type="datetimeFigureOut">
              <a:rPr kumimoji="1" lang="ja-JP" altLang="en-US" smtClean="0"/>
              <a:t>2017/3/10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02B022-5B37-4996-BAE4-0E33C24CF15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165037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39E5A-3960-4F4B-8BB8-3235B4344329}" type="datetimeFigureOut">
              <a:rPr kumimoji="1" lang="ja-JP" altLang="en-US" smtClean="0"/>
              <a:t>2017/3/10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02B022-5B37-4996-BAE4-0E33C24CF15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015067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39E5A-3960-4F4B-8BB8-3235B4344329}" type="datetimeFigureOut">
              <a:rPr kumimoji="1" lang="ja-JP" altLang="en-US" smtClean="0"/>
              <a:t>2017/3/10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02B022-5B37-4996-BAE4-0E33C24CF15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007962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39E5A-3960-4F4B-8BB8-3235B4344329}" type="datetimeFigureOut">
              <a:rPr kumimoji="1" lang="ja-JP" altLang="en-US" smtClean="0"/>
              <a:t>2017/3/10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02B022-5B37-4996-BAE4-0E33C24CF15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527312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539E5A-3960-4F4B-8BB8-3235B4344329}" type="datetimeFigureOut">
              <a:rPr kumimoji="1" lang="ja-JP" altLang="en-US" smtClean="0"/>
              <a:t>2017/3/10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02B022-5B37-4996-BAE4-0E33C24CF15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501657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jpg"/><Relationship Id="rId4" Type="http://schemas.openxmlformats.org/officeDocument/2006/relationships/image" Target="../media/image21.jp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em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/>
          <p:cNvSpPr txBox="1"/>
          <p:nvPr/>
        </p:nvSpPr>
        <p:spPr>
          <a:xfrm>
            <a:off x="1703512" y="404664"/>
            <a:ext cx="41764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3200" dirty="0" err="1"/>
              <a:t>しろ</a:t>
            </a:r>
            <a:r>
              <a:rPr lang="ja-JP" altLang="en-US" sz="3200" dirty="0"/>
              <a:t>かき</a:t>
            </a:r>
            <a:endParaRPr lang="en-US" altLang="ja-JP" sz="3200" dirty="0"/>
          </a:p>
          <a:p>
            <a:r>
              <a:rPr lang="ja-JP" altLang="en-US" sz="3200" dirty="0"/>
              <a:t>（稲を植える前の準備）</a:t>
            </a:r>
          </a:p>
        </p:txBody>
      </p:sp>
      <p:sp>
        <p:nvSpPr>
          <p:cNvPr id="3" name="テキスト ボックス 2"/>
          <p:cNvSpPr txBox="1"/>
          <p:nvPr/>
        </p:nvSpPr>
        <p:spPr>
          <a:xfrm>
            <a:off x="6672064" y="404665"/>
            <a:ext cx="18722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3200" dirty="0"/>
              <a:t>田植え</a:t>
            </a:r>
          </a:p>
        </p:txBody>
      </p:sp>
      <p:pic>
        <p:nvPicPr>
          <p:cNvPr id="4098" name="Picture 2" descr="「代掻き」の画像検索結果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03512" y="2132857"/>
            <a:ext cx="4032448" cy="3024337"/>
          </a:xfrm>
          <a:prstGeom prst="rect">
            <a:avLst/>
          </a:prstGeom>
          <a:noFill/>
        </p:spPr>
      </p:pic>
      <p:pic>
        <p:nvPicPr>
          <p:cNvPr id="4100" name="Picture 4" descr="「田植え」の画像検索結果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84032" y="4005065"/>
            <a:ext cx="4044616" cy="2696411"/>
          </a:xfrm>
          <a:prstGeom prst="rect">
            <a:avLst/>
          </a:prstGeom>
          <a:noFill/>
        </p:spPr>
      </p:pic>
      <p:pic>
        <p:nvPicPr>
          <p:cNvPr id="4102" name="Picture 6" descr="「田植え」の画像検索結果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56040" y="1052736"/>
            <a:ext cx="3840427" cy="288032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026505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3443" y="117023"/>
            <a:ext cx="4645347" cy="3321121"/>
          </a:xfrm>
          <a:prstGeom prst="rect">
            <a:avLst/>
          </a:prstGeom>
        </p:spPr>
      </p:pic>
      <p:pic>
        <p:nvPicPr>
          <p:cNvPr id="3" name="図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27415" y="117022"/>
            <a:ext cx="4757098" cy="3552769"/>
          </a:xfrm>
          <a:prstGeom prst="rect">
            <a:avLst/>
          </a:prstGeom>
        </p:spPr>
      </p:pic>
      <p:pic>
        <p:nvPicPr>
          <p:cNvPr id="4" name="図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63443" y="3437755"/>
            <a:ext cx="4620314" cy="3304421"/>
          </a:xfrm>
          <a:prstGeom prst="rect">
            <a:avLst/>
          </a:prstGeom>
        </p:spPr>
      </p:pic>
      <p:pic>
        <p:nvPicPr>
          <p:cNvPr id="5" name="図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83756" y="3420347"/>
            <a:ext cx="4700757" cy="33218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157139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「亀田郷　米作り」の画像検索結果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78306" y="126659"/>
            <a:ext cx="5789694" cy="3969406"/>
          </a:xfrm>
          <a:prstGeom prst="rect">
            <a:avLst/>
          </a:prstGeom>
          <a:noFill/>
        </p:spPr>
      </p:pic>
      <p:pic>
        <p:nvPicPr>
          <p:cNvPr id="1028" name="Picture 4" descr="「亀田郷　米作り」の画像検索結果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29116" y="4198008"/>
            <a:ext cx="3764138" cy="2659992"/>
          </a:xfrm>
          <a:prstGeom prst="rect">
            <a:avLst/>
          </a:prstGeom>
          <a:noFill/>
        </p:spPr>
      </p:pic>
      <p:pic>
        <p:nvPicPr>
          <p:cNvPr id="3" name="図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069" y="346075"/>
            <a:ext cx="3678907" cy="5346678"/>
          </a:xfrm>
          <a:prstGeom prst="rect">
            <a:avLst/>
          </a:prstGeom>
        </p:spPr>
      </p:pic>
      <p:pic>
        <p:nvPicPr>
          <p:cNvPr id="4" name="図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1380" y="4198008"/>
            <a:ext cx="3657600" cy="2572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9402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060" y="907696"/>
            <a:ext cx="11104247" cy="4798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60214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601958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/>
          <p:cNvSpPr txBox="1"/>
          <p:nvPr/>
        </p:nvSpPr>
        <p:spPr>
          <a:xfrm>
            <a:off x="1775520" y="404665"/>
            <a:ext cx="21602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3200" dirty="0"/>
              <a:t>水の管理</a:t>
            </a:r>
          </a:p>
        </p:txBody>
      </p:sp>
      <p:sp>
        <p:nvSpPr>
          <p:cNvPr id="3" name="テキスト ボックス 2"/>
          <p:cNvSpPr txBox="1"/>
          <p:nvPr/>
        </p:nvSpPr>
        <p:spPr>
          <a:xfrm>
            <a:off x="5951984" y="332657"/>
            <a:ext cx="15121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3200" dirty="0"/>
              <a:t>稲刈り</a:t>
            </a:r>
          </a:p>
        </p:txBody>
      </p:sp>
      <p:pic>
        <p:nvPicPr>
          <p:cNvPr id="3074" name="Picture 2" descr="「田　水の管理」の画像検索結果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75520" y="3933056"/>
            <a:ext cx="3312368" cy="2484276"/>
          </a:xfrm>
          <a:prstGeom prst="rect">
            <a:avLst/>
          </a:prstGeom>
          <a:noFill/>
        </p:spPr>
      </p:pic>
      <p:pic>
        <p:nvPicPr>
          <p:cNvPr id="3076" name="Picture 4" descr="「田　水の管理」の画像検索結果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75520" y="1124745"/>
            <a:ext cx="3275856" cy="2456893"/>
          </a:xfrm>
          <a:prstGeom prst="rect">
            <a:avLst/>
          </a:prstGeom>
          <a:noFill/>
        </p:spPr>
      </p:pic>
      <p:pic>
        <p:nvPicPr>
          <p:cNvPr id="3078" name="Picture 6" descr="「稲刈り」の画像検索結果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79976" y="908721"/>
            <a:ext cx="4320480" cy="2878579"/>
          </a:xfrm>
          <a:prstGeom prst="rect">
            <a:avLst/>
          </a:prstGeom>
          <a:noFill/>
        </p:spPr>
      </p:pic>
      <p:pic>
        <p:nvPicPr>
          <p:cNvPr id="3080" name="Picture 8" descr="「稲刈り」の画像検索結果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951984" y="3933057"/>
            <a:ext cx="4176464" cy="263117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947818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/>
          <p:cNvSpPr txBox="1"/>
          <p:nvPr/>
        </p:nvSpPr>
        <p:spPr>
          <a:xfrm>
            <a:off x="2207568" y="332657"/>
            <a:ext cx="15841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3200" dirty="0"/>
              <a:t>稲運び</a:t>
            </a:r>
          </a:p>
        </p:txBody>
      </p:sp>
      <p:pic>
        <p:nvPicPr>
          <p:cNvPr id="2050" name="Picture 2" descr="「稲運び　トラック」の画像検索結果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56040" y="3645024"/>
            <a:ext cx="4032448" cy="3024336"/>
          </a:xfrm>
          <a:prstGeom prst="rect">
            <a:avLst/>
          </a:prstGeom>
          <a:noFill/>
        </p:spPr>
      </p:pic>
      <p:pic>
        <p:nvPicPr>
          <p:cNvPr id="2052" name="Picture 4" descr="「稲運び」の画像検索結果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03513" y="980729"/>
            <a:ext cx="4851471" cy="322218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009718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3"/>
          <p:cNvSpPr txBox="1"/>
          <p:nvPr/>
        </p:nvSpPr>
        <p:spPr>
          <a:xfrm>
            <a:off x="2495600" y="404665"/>
            <a:ext cx="74888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3200" dirty="0"/>
              <a:t>昭和</a:t>
            </a:r>
            <a:r>
              <a:rPr lang="en-US" altLang="ja-JP" sz="3200" dirty="0"/>
              <a:t>20</a:t>
            </a:r>
            <a:r>
              <a:rPr lang="ja-JP" altLang="en-US" sz="3200" dirty="0"/>
              <a:t>年（</a:t>
            </a:r>
            <a:r>
              <a:rPr lang="en-US" altLang="ja-JP" sz="3200" dirty="0"/>
              <a:t>1945</a:t>
            </a:r>
            <a:r>
              <a:rPr lang="ja-JP" altLang="en-US" sz="3200" dirty="0"/>
              <a:t>年）以前の亀田郷は・・・</a:t>
            </a:r>
          </a:p>
        </p:txBody>
      </p:sp>
      <p:pic>
        <p:nvPicPr>
          <p:cNvPr id="5" name="図 4" descr="P1050645.JPG"/>
          <p:cNvPicPr>
            <a:picLocks noChangeAspect="1"/>
          </p:cNvPicPr>
          <p:nvPr/>
        </p:nvPicPr>
        <p:blipFill>
          <a:blip r:embed="rId2" cstate="print"/>
          <a:srcRect l="5901" r="3538" b="9051"/>
          <a:stretch>
            <a:fillRect/>
          </a:stretch>
        </p:blipFill>
        <p:spPr>
          <a:xfrm>
            <a:off x="2423592" y="1052737"/>
            <a:ext cx="7344816" cy="5532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1848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「亀田郷　米作り」の画像検索結果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75521" y="260649"/>
            <a:ext cx="4695825" cy="3219451"/>
          </a:xfrm>
          <a:prstGeom prst="rect">
            <a:avLst/>
          </a:prstGeom>
          <a:noFill/>
        </p:spPr>
      </p:pic>
      <p:pic>
        <p:nvPicPr>
          <p:cNvPr id="1028" name="Picture 4" descr="「亀田郷　米作り」の画像検索結果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35960" y="3501008"/>
            <a:ext cx="4464496" cy="3154912"/>
          </a:xfrm>
          <a:prstGeom prst="rect">
            <a:avLst/>
          </a:prstGeom>
          <a:noFill/>
        </p:spPr>
      </p:pic>
      <p:sp>
        <p:nvSpPr>
          <p:cNvPr id="2" name="テキスト ボックス 1"/>
          <p:cNvSpPr txBox="1"/>
          <p:nvPr/>
        </p:nvSpPr>
        <p:spPr>
          <a:xfrm>
            <a:off x="6816081" y="548680"/>
            <a:ext cx="3729111" cy="144655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ja-JP" altLang="en-US" sz="4400" dirty="0"/>
              <a:t>今と同じようにできる？</a:t>
            </a:r>
          </a:p>
        </p:txBody>
      </p:sp>
    </p:spTree>
    <p:extLst>
      <p:ext uri="{BB962C8B-B14F-4D97-AF65-F5344CB8AC3E}">
        <p14:creationId xmlns:p14="http://schemas.microsoft.com/office/powerpoint/2010/main" val="3963631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7968" y="145694"/>
            <a:ext cx="9387840" cy="67123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3073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9136" y="25928"/>
            <a:ext cx="9150096" cy="6832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450721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7008" y="0"/>
            <a:ext cx="959160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110824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3791" y="0"/>
            <a:ext cx="970471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119311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38</Words>
  <Application>Microsoft Office PowerPoint</Application>
  <PresentationFormat>ワイド画面</PresentationFormat>
  <Paragraphs>8</Paragraphs>
  <Slides>13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13</vt:i4>
      </vt:variant>
    </vt:vector>
  </HeadingPairs>
  <TitlesOfParts>
    <vt:vector size="18" baseType="lpstr">
      <vt:lpstr>ＭＳ Ｐゴシック</vt:lpstr>
      <vt:lpstr>Arial</vt:lpstr>
      <vt:lpstr>Calibri</vt:lpstr>
      <vt:lpstr>Calibri Light</vt:lpstr>
      <vt:lpstr>Office テーマ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te270635</dc:creator>
  <cp:lastModifiedBy>Shicen_3</cp:lastModifiedBy>
  <cp:revision>3</cp:revision>
  <dcterms:created xsi:type="dcterms:W3CDTF">2017-02-27T05:43:37Z</dcterms:created>
  <dcterms:modified xsi:type="dcterms:W3CDTF">2017-03-09T23:01:07Z</dcterms:modified>
</cp:coreProperties>
</file>