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E3E9-9D1E-4091-99FA-43C8E2ECC45D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1F411-7CD3-4213-9CC7-7C0A4303B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08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E3E9-9D1E-4091-99FA-43C8E2ECC45D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1F411-7CD3-4213-9CC7-7C0A4303B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1946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E3E9-9D1E-4091-99FA-43C8E2ECC45D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1F411-7CD3-4213-9CC7-7C0A4303B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2223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E3E9-9D1E-4091-99FA-43C8E2ECC45D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1F411-7CD3-4213-9CC7-7C0A4303B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39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E3E9-9D1E-4091-99FA-43C8E2ECC45D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1F411-7CD3-4213-9CC7-7C0A4303B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9071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E3E9-9D1E-4091-99FA-43C8E2ECC45D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1F411-7CD3-4213-9CC7-7C0A4303B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656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E3E9-9D1E-4091-99FA-43C8E2ECC45D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1F411-7CD3-4213-9CC7-7C0A4303B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721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E3E9-9D1E-4091-99FA-43C8E2ECC45D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1F411-7CD3-4213-9CC7-7C0A4303B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29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E3E9-9D1E-4091-99FA-43C8E2ECC45D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1F411-7CD3-4213-9CC7-7C0A4303B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2294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E3E9-9D1E-4091-99FA-43C8E2ECC45D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1F411-7CD3-4213-9CC7-7C0A4303B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352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E3E9-9D1E-4091-99FA-43C8E2ECC45D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1F411-7CD3-4213-9CC7-7C0A4303B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831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4E3E9-9D1E-4091-99FA-43C8E2ECC45D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1F411-7CD3-4213-9CC7-7C0A4303B5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505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3766" y="0"/>
            <a:ext cx="9472042" cy="6831352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482050" y="272903"/>
            <a:ext cx="74478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教科書体M" panose="03000600000000000000" pitchFamily="66" charset="-128"/>
                <a:ea typeface="AR P教科書体M" panose="03000600000000000000" pitchFamily="66" charset="-128"/>
              </a:rPr>
              <a:t>木津切れの時の亀田の町</a:t>
            </a:r>
            <a:endParaRPr lang="ja-JP" altLang="en-US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P教科書体M" panose="03000600000000000000" pitchFamily="66" charset="-128"/>
              <a:ea typeface="AR P教科書体M" panose="03000600000000000000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9070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05" t="7289" r="3845" b="63378"/>
          <a:stretch/>
        </p:blipFill>
        <p:spPr>
          <a:xfrm>
            <a:off x="2913887" y="-7948"/>
            <a:ext cx="5742433" cy="6865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133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53" t="43910" r="4944" b="7023"/>
          <a:stretch/>
        </p:blipFill>
        <p:spPr>
          <a:xfrm>
            <a:off x="1853183" y="49761"/>
            <a:ext cx="8485633" cy="680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604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827" y="395410"/>
            <a:ext cx="10662761" cy="6127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794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</Words>
  <Application>Microsoft Office PowerPoint</Application>
  <PresentationFormat>ワイド画面</PresentationFormat>
  <Paragraphs>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AR P教科書体M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te270635</dc:creator>
  <cp:lastModifiedBy>Shicen_3</cp:lastModifiedBy>
  <cp:revision>3</cp:revision>
  <dcterms:created xsi:type="dcterms:W3CDTF">2017-02-27T08:10:21Z</dcterms:created>
  <dcterms:modified xsi:type="dcterms:W3CDTF">2017-03-09T22:58:34Z</dcterms:modified>
</cp:coreProperties>
</file>