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61" r:id="rId3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42497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09125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50734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56265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87761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75120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06934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9336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66996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11063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37915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C5CCA9-7079-4E37-872C-DEDFD1DEA2A5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796595-15AF-4EA2-97DD-8748ADB96E0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00913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1273"/>
          <a:stretch/>
        </p:blipFill>
        <p:spPr bwMode="auto">
          <a:xfrm>
            <a:off x="467544" y="1801911"/>
            <a:ext cx="8136904" cy="494116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25760" y="203264"/>
            <a:ext cx="8820472" cy="962384"/>
          </a:xfrm>
        </p:spPr>
        <p:txBody>
          <a:bodyPr>
            <a:normAutofit fontScale="90000"/>
          </a:bodyPr>
          <a:lstStyle/>
          <a:p>
            <a:pPr algn="l"/>
            <a:r>
              <a:rPr lang="ja-JP" altLang="en-US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亀田郷の</a:t>
            </a:r>
            <a:r>
              <a:rPr lang="en-US" altLang="ja-JP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10a</a:t>
            </a:r>
            <a:r>
              <a:rPr lang="en-US" altLang="ja-JP" dirty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(</a:t>
            </a:r>
            <a:r>
              <a:rPr lang="ja-JP" altLang="en-US" dirty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ｱｰﾙ</a:t>
            </a:r>
            <a:r>
              <a:rPr lang="en-US" altLang="ja-JP" dirty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)</a:t>
            </a:r>
            <a:r>
              <a:rPr lang="ja-JP" altLang="en-US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の田んぼで</a:t>
            </a:r>
            <a:r>
              <a:rPr lang="en-US" altLang="ja-JP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/>
            </a:r>
            <a:br>
              <a:rPr lang="en-US" altLang="ja-JP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</a:br>
            <a:r>
              <a:rPr lang="ja-JP" altLang="en-US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　　　　　　米作りにかかる作業時間</a:t>
            </a:r>
            <a:endParaRPr kumimoji="1" lang="ja-JP" altLang="en-US" sz="4000" dirty="0">
              <a:latin typeface="AR P丸ゴシック体E" panose="020F0900000000000000" pitchFamily="50" charset="-128"/>
              <a:ea typeface="AR P丸ゴシック体E" panose="020F0900000000000000" pitchFamily="50" charset="-128"/>
            </a:endParaRPr>
          </a:p>
        </p:txBody>
      </p:sp>
      <p:sp>
        <p:nvSpPr>
          <p:cNvPr id="16" name="角丸四角形吹き出し 15"/>
          <p:cNvSpPr/>
          <p:nvPr/>
        </p:nvSpPr>
        <p:spPr>
          <a:xfrm>
            <a:off x="292450" y="1216199"/>
            <a:ext cx="5287662" cy="484609"/>
          </a:xfrm>
          <a:prstGeom prst="wedgeRoundRectCallout">
            <a:avLst>
              <a:gd name="adj1" fmla="val -3183"/>
              <a:gd name="adj2" fmla="val -191742"/>
              <a:gd name="adj3" fmla="val 16667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ja-JP" altLang="en-US" dirty="0">
                <a:solidFill>
                  <a:prstClr val="black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学校の　プール（６コース</a:t>
            </a:r>
            <a:r>
              <a:rPr lang="ja-JP" altLang="en-US" dirty="0" smtClean="0">
                <a:solidFill>
                  <a:prstClr val="black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）　</a:t>
            </a:r>
            <a:r>
              <a:rPr lang="ja-JP" altLang="en-US" dirty="0">
                <a:solidFill>
                  <a:prstClr val="black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　およそ　３つ分の　広さ</a:t>
            </a:r>
          </a:p>
        </p:txBody>
      </p:sp>
    </p:spTree>
    <p:extLst>
      <p:ext uri="{BB962C8B-B14F-4D97-AF65-F5344CB8AC3E}">
        <p14:creationId xmlns:p14="http://schemas.microsoft.com/office/powerpoint/2010/main" val="27581997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1273"/>
          <a:stretch/>
        </p:blipFill>
        <p:spPr bwMode="auto">
          <a:xfrm>
            <a:off x="467544" y="1801911"/>
            <a:ext cx="8136904" cy="494116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0" y="44624"/>
            <a:ext cx="8929392" cy="1106400"/>
          </a:xfrm>
        </p:spPr>
        <p:txBody>
          <a:bodyPr>
            <a:normAutofit fontScale="90000"/>
          </a:bodyPr>
          <a:lstStyle/>
          <a:p>
            <a:pPr algn="l"/>
            <a:r>
              <a:rPr lang="ja-JP" altLang="en-US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亀田郷の</a:t>
            </a:r>
            <a:r>
              <a:rPr lang="en-US" altLang="ja-JP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10a</a:t>
            </a:r>
            <a:r>
              <a:rPr lang="en-US" altLang="ja-JP" dirty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(</a:t>
            </a:r>
            <a:r>
              <a:rPr lang="ja-JP" altLang="en-US" dirty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ｱｰﾙ</a:t>
            </a:r>
            <a:r>
              <a:rPr lang="en-US" altLang="ja-JP" dirty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)</a:t>
            </a:r>
            <a:r>
              <a:rPr lang="ja-JP" altLang="en-US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の田んぼで</a:t>
            </a:r>
            <a:r>
              <a:rPr lang="en-US" altLang="ja-JP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/>
            </a:r>
            <a:br>
              <a:rPr lang="en-US" altLang="ja-JP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</a:br>
            <a:r>
              <a:rPr lang="ja-JP" altLang="en-US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　　　　　　米作りにかかる作業時間</a:t>
            </a:r>
            <a:endParaRPr kumimoji="1" lang="ja-JP" altLang="en-US" sz="4000" dirty="0">
              <a:latin typeface="AR P丸ゴシック体E" panose="020F0900000000000000" pitchFamily="50" charset="-128"/>
              <a:ea typeface="AR P丸ゴシック体E" panose="020F0900000000000000" pitchFamily="50" charset="-128"/>
            </a:endParaRPr>
          </a:p>
        </p:txBody>
      </p:sp>
      <p:sp>
        <p:nvSpPr>
          <p:cNvPr id="16" name="角丸四角形吹き出し 15"/>
          <p:cNvSpPr/>
          <p:nvPr/>
        </p:nvSpPr>
        <p:spPr>
          <a:xfrm>
            <a:off x="292450" y="1216199"/>
            <a:ext cx="5287662" cy="484609"/>
          </a:xfrm>
          <a:prstGeom prst="wedgeRoundRectCallout">
            <a:avLst>
              <a:gd name="adj1" fmla="val -3183"/>
              <a:gd name="adj2" fmla="val -191742"/>
              <a:gd name="adj3" fmla="val 16667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ja-JP" altLang="en-US" dirty="0">
                <a:solidFill>
                  <a:prstClr val="black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学校の　プール（６コース</a:t>
            </a:r>
            <a:r>
              <a:rPr lang="ja-JP" altLang="en-US" dirty="0" smtClean="0">
                <a:solidFill>
                  <a:prstClr val="black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）　</a:t>
            </a:r>
            <a:r>
              <a:rPr lang="ja-JP" altLang="en-US" dirty="0">
                <a:solidFill>
                  <a:prstClr val="black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　およそ　３つ分の　広さ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1475656" y="2276872"/>
            <a:ext cx="6408712" cy="417646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 smtClean="0">
                <a:solidFill>
                  <a:schemeClr val="tx1"/>
                </a:solidFill>
              </a:rPr>
              <a:t>紙などでおおって</a:t>
            </a:r>
            <a:endParaRPr lang="en-US" altLang="ja-JP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dirty="0" smtClean="0">
                <a:solidFill>
                  <a:schemeClr val="tx1"/>
                </a:solidFill>
              </a:rPr>
              <a:t>年号（横軸）１つずつめくって見せる。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41518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38</Words>
  <Application>Microsoft Office PowerPoint</Application>
  <PresentationFormat>画面に合わせる (4:3)</PresentationFormat>
  <Paragraphs>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AR P丸ゴシック体E</vt:lpstr>
      <vt:lpstr>HGP創英角ﾎﾟｯﾌﾟ体</vt:lpstr>
      <vt:lpstr>ＭＳ Ｐゴシック</vt:lpstr>
      <vt:lpstr>Arial</vt:lpstr>
      <vt:lpstr>Calibri</vt:lpstr>
      <vt:lpstr>Office ​​テーマ</vt:lpstr>
      <vt:lpstr>亀田郷の10a(ｱｰﾙ)の田んぼで 　　　　　　米作りにかかる作業時間</vt:lpstr>
      <vt:lpstr>亀田郷の10a(ｱｰﾙ)の田んぼで 　　　　　　米作りにかかる作業時間</vt:lpstr>
    </vt:vector>
  </TitlesOfParts>
  <Company>Toshiba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10a(ｱｰﾙ)でとれる　お米の量(りょう)</dc:title>
  <dc:creator>te241075</dc:creator>
  <cp:lastModifiedBy>Shicen_3</cp:lastModifiedBy>
  <cp:revision>7</cp:revision>
  <dcterms:created xsi:type="dcterms:W3CDTF">2017-03-14T06:41:16Z</dcterms:created>
  <dcterms:modified xsi:type="dcterms:W3CDTF">2017-03-14T23:20:37Z</dcterms:modified>
</cp:coreProperties>
</file>

<file path=docProps/thumbnail.jpeg>
</file>